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56" r:id="rId2"/>
    <p:sldId id="257" r:id="rId3"/>
    <p:sldId id="258" r:id="rId4"/>
    <p:sldId id="259" r:id="rId5"/>
    <p:sldId id="260" r:id="rId6"/>
    <p:sldId id="261" r:id="rId7"/>
    <p:sldId id="262" r:id="rId8"/>
    <p:sldId id="264" r:id="rId9"/>
    <p:sldId id="263" r:id="rId10"/>
    <p:sldId id="268" r:id="rId11"/>
    <p:sldId id="269" r:id="rId12"/>
    <p:sldId id="270" r:id="rId13"/>
    <p:sldId id="278" r:id="rId14"/>
    <p:sldId id="279" r:id="rId15"/>
    <p:sldId id="280" r:id="rId16"/>
    <p:sldId id="271" r:id="rId17"/>
    <p:sldId id="272" r:id="rId18"/>
    <p:sldId id="273" r:id="rId19"/>
    <p:sldId id="275" r:id="rId20"/>
    <p:sldId id="276" r:id="rId21"/>
    <p:sldId id="277" r:id="rId22"/>
    <p:sldId id="265" r:id="rId23"/>
    <p:sldId id="266"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348457-E34E-400F-884F-E9A2262F3817}" v="2" dt="2024-07-23T04:04:23.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62" d="100"/>
          <a:sy n="62" d="100"/>
        </p:scale>
        <p:origin x="69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a Adithya Kolluru" userId="b4b62a15297eba58" providerId="LiveId" clId="{3E348457-E34E-400F-884F-E9A2262F3817}"/>
    <pc:docChg chg="custSel modSld">
      <pc:chgData name="Venkata Adithya Kolluru" userId="b4b62a15297eba58" providerId="LiveId" clId="{3E348457-E34E-400F-884F-E9A2262F3817}" dt="2024-07-23T04:16:43.743" v="19" actId="20577"/>
      <pc:docMkLst>
        <pc:docMk/>
      </pc:docMkLst>
      <pc:sldChg chg="modSp mod modTransition">
        <pc:chgData name="Venkata Adithya Kolluru" userId="b4b62a15297eba58" providerId="LiveId" clId="{3E348457-E34E-400F-884F-E9A2262F3817}" dt="2024-07-23T04:05:20.769" v="6" actId="20577"/>
        <pc:sldMkLst>
          <pc:docMk/>
          <pc:sldMk cId="260503985" sldId="267"/>
        </pc:sldMkLst>
        <pc:spChg chg="mod">
          <ac:chgData name="Venkata Adithya Kolluru" userId="b4b62a15297eba58" providerId="LiveId" clId="{3E348457-E34E-400F-884F-E9A2262F3817}" dt="2024-07-23T04:05:20.769" v="6" actId="20577"/>
          <ac:spMkLst>
            <pc:docMk/>
            <pc:sldMk cId="260503985" sldId="267"/>
            <ac:spMk id="6" creationId="{03B4A844-025E-3357-5E75-73FAA4831F5A}"/>
          </ac:spMkLst>
        </pc:spChg>
      </pc:sldChg>
      <pc:sldChg chg="modSp mod">
        <pc:chgData name="Venkata Adithya Kolluru" userId="b4b62a15297eba58" providerId="LiveId" clId="{3E348457-E34E-400F-884F-E9A2262F3817}" dt="2024-07-23T04:16:43.743" v="19" actId="20577"/>
        <pc:sldMkLst>
          <pc:docMk/>
          <pc:sldMk cId="235766929" sldId="269"/>
        </pc:sldMkLst>
        <pc:spChg chg="mod">
          <ac:chgData name="Venkata Adithya Kolluru" userId="b4b62a15297eba58" providerId="LiveId" clId="{3E348457-E34E-400F-884F-E9A2262F3817}" dt="2024-07-23T04:16:43.743" v="19" actId="20577"/>
          <ac:spMkLst>
            <pc:docMk/>
            <pc:sldMk cId="235766929" sldId="269"/>
            <ac:spMk id="3" creationId="{F53397EC-CBD3-E057-736B-FBD268B986B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FBA681-2FF4-C633-54E9-3E01D4C9E3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215BCFF-E101-04A3-6676-D8F102A827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7BF134-DACA-42FE-AD48-F78BFF4DC872}" type="datetimeFigureOut">
              <a:rPr lang="en-IN" smtClean="0"/>
              <a:t>15-08-2024</a:t>
            </a:fld>
            <a:endParaRPr lang="en-IN"/>
          </a:p>
        </p:txBody>
      </p:sp>
      <p:sp>
        <p:nvSpPr>
          <p:cNvPr id="4" name="Footer Placeholder 3">
            <a:extLst>
              <a:ext uri="{FF2B5EF4-FFF2-40B4-BE49-F238E27FC236}">
                <a16:creationId xmlns:a16="http://schemas.microsoft.com/office/drawing/2014/main" id="{E7A8F837-F84B-412A-E145-BF1EA556CD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A2E679E-5478-781D-DA18-3117B808B7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674F37-9E4B-44D2-9415-508ACA2C8541}" type="slidenum">
              <a:rPr lang="en-IN" smtClean="0"/>
              <a:t>‹#›</a:t>
            </a:fld>
            <a:endParaRPr lang="en-IN"/>
          </a:p>
        </p:txBody>
      </p:sp>
    </p:spTree>
    <p:extLst>
      <p:ext uri="{BB962C8B-B14F-4D97-AF65-F5344CB8AC3E}">
        <p14:creationId xmlns:p14="http://schemas.microsoft.com/office/powerpoint/2010/main" val="4461932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C5E82-3C70-4E57-9491-DDE95D5A1887}" type="datetimeFigureOut">
              <a:rPr lang="en-IN" smtClean="0"/>
              <a:t>15-08-2024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5E986A-80BA-49AB-B521-B6DEACE94B47}" type="slidenum">
              <a:rPr lang="en-IN" smtClean="0"/>
              <a:t>‹#›</a:t>
            </a:fld>
            <a:endParaRPr lang="en-IN"/>
          </a:p>
        </p:txBody>
      </p:sp>
    </p:spTree>
    <p:extLst>
      <p:ext uri="{BB962C8B-B14F-4D97-AF65-F5344CB8AC3E}">
        <p14:creationId xmlns:p14="http://schemas.microsoft.com/office/powerpoint/2010/main" val="14092463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5E986A-80BA-49AB-B521-B6DEACE94B47}" type="slidenum">
              <a:rPr lang="en-IN" smtClean="0"/>
              <a:t>1</a:t>
            </a:fld>
            <a:endParaRPr lang="en-IN"/>
          </a:p>
        </p:txBody>
      </p:sp>
    </p:spTree>
    <p:extLst>
      <p:ext uri="{BB962C8B-B14F-4D97-AF65-F5344CB8AC3E}">
        <p14:creationId xmlns:p14="http://schemas.microsoft.com/office/powerpoint/2010/main" val="2602187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6DD6-41DB-4EFA-F33A-DDDEFA9E9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29EF84-1F2A-8B50-E570-39A4FA7C46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B43560-AC56-F6A3-89C6-FCE461334368}"/>
              </a:ext>
            </a:extLst>
          </p:cNvPr>
          <p:cNvSpPr>
            <a:spLocks noGrp="1"/>
          </p:cNvSpPr>
          <p:nvPr>
            <p:ph type="dt" sz="half" idx="10"/>
          </p:nvPr>
        </p:nvSpPr>
        <p:spPr/>
        <p:txBody>
          <a:bodyPr/>
          <a:lstStyle/>
          <a:p>
            <a:fld id="{937A7BC2-8051-4899-9E1B-5FA76E16F640}" type="datetime1">
              <a:rPr lang="en-IN" smtClean="0"/>
              <a:t>15-08-2024</a:t>
            </a:fld>
            <a:endParaRPr lang="en-IN"/>
          </a:p>
        </p:txBody>
      </p:sp>
      <p:sp>
        <p:nvSpPr>
          <p:cNvPr id="5" name="Footer Placeholder 4">
            <a:extLst>
              <a:ext uri="{FF2B5EF4-FFF2-40B4-BE49-F238E27FC236}">
                <a16:creationId xmlns:a16="http://schemas.microsoft.com/office/drawing/2014/main" id="{9C8BB3F1-2C8C-7CF5-A68A-BB4839DA7EBB}"/>
              </a:ext>
            </a:extLst>
          </p:cNvPr>
          <p:cNvSpPr>
            <a:spLocks noGrp="1"/>
          </p:cNvSpPr>
          <p:nvPr>
            <p:ph type="ftr" sz="quarter" idx="11"/>
          </p:nvPr>
        </p:nvSpPr>
        <p:spPr/>
        <p:txBody>
          <a:bodyPr/>
          <a:lstStyle/>
          <a:p>
            <a:r>
              <a:rPr lang="en-IN"/>
              <a:t>22R21A6792    22R21A6786   22R21A6768</a:t>
            </a:r>
          </a:p>
        </p:txBody>
      </p:sp>
      <p:sp>
        <p:nvSpPr>
          <p:cNvPr id="6" name="Slide Number Placeholder 5">
            <a:extLst>
              <a:ext uri="{FF2B5EF4-FFF2-40B4-BE49-F238E27FC236}">
                <a16:creationId xmlns:a16="http://schemas.microsoft.com/office/drawing/2014/main" id="{00D8B7C8-34C6-EA01-A5C5-CEB6EB674871}"/>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435993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FF66-0D00-8A6A-F792-45496FA0DC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ECA6A1-CEDE-9E2A-A083-546E046EA6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A609EF-204B-0475-5C0A-B85BB9827D86}"/>
              </a:ext>
            </a:extLst>
          </p:cNvPr>
          <p:cNvSpPr>
            <a:spLocks noGrp="1"/>
          </p:cNvSpPr>
          <p:nvPr>
            <p:ph type="dt" sz="half" idx="10"/>
          </p:nvPr>
        </p:nvSpPr>
        <p:spPr/>
        <p:txBody>
          <a:bodyPr/>
          <a:lstStyle/>
          <a:p>
            <a:fld id="{FC1A20DD-1432-453A-939D-F52E667E51D7}" type="datetime1">
              <a:rPr lang="en-IN" smtClean="0"/>
              <a:t>15-08-2024</a:t>
            </a:fld>
            <a:endParaRPr lang="en-IN"/>
          </a:p>
        </p:txBody>
      </p:sp>
      <p:sp>
        <p:nvSpPr>
          <p:cNvPr id="5" name="Footer Placeholder 4">
            <a:extLst>
              <a:ext uri="{FF2B5EF4-FFF2-40B4-BE49-F238E27FC236}">
                <a16:creationId xmlns:a16="http://schemas.microsoft.com/office/drawing/2014/main" id="{CCBB6307-3ACB-5D3B-615A-AADE43B76727}"/>
              </a:ext>
            </a:extLst>
          </p:cNvPr>
          <p:cNvSpPr>
            <a:spLocks noGrp="1"/>
          </p:cNvSpPr>
          <p:nvPr>
            <p:ph type="ftr" sz="quarter" idx="11"/>
          </p:nvPr>
        </p:nvSpPr>
        <p:spPr/>
        <p:txBody>
          <a:bodyPr/>
          <a:lstStyle/>
          <a:p>
            <a:r>
              <a:rPr lang="en-IN"/>
              <a:t>22R21A6792    22R21A6786   22R21A6768</a:t>
            </a:r>
          </a:p>
        </p:txBody>
      </p:sp>
      <p:sp>
        <p:nvSpPr>
          <p:cNvPr id="6" name="Slide Number Placeholder 5">
            <a:extLst>
              <a:ext uri="{FF2B5EF4-FFF2-40B4-BE49-F238E27FC236}">
                <a16:creationId xmlns:a16="http://schemas.microsoft.com/office/drawing/2014/main" id="{7044094F-C826-C502-EDAB-ED1C9EF9FBB4}"/>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4077186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3265AE-EEAB-5942-1A67-E49D2FF181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AB1CE5-F98A-D9D2-AD7C-18B61BC453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AC8823-72A8-42B8-D318-916473683B33}"/>
              </a:ext>
            </a:extLst>
          </p:cNvPr>
          <p:cNvSpPr>
            <a:spLocks noGrp="1"/>
          </p:cNvSpPr>
          <p:nvPr>
            <p:ph type="dt" sz="half" idx="10"/>
          </p:nvPr>
        </p:nvSpPr>
        <p:spPr/>
        <p:txBody>
          <a:bodyPr/>
          <a:lstStyle/>
          <a:p>
            <a:fld id="{31F618FE-B1A3-4B65-B96B-19C5873F16E7}" type="datetime1">
              <a:rPr lang="en-IN" smtClean="0"/>
              <a:t>15-08-2024</a:t>
            </a:fld>
            <a:endParaRPr lang="en-IN"/>
          </a:p>
        </p:txBody>
      </p:sp>
      <p:sp>
        <p:nvSpPr>
          <p:cNvPr id="5" name="Footer Placeholder 4">
            <a:extLst>
              <a:ext uri="{FF2B5EF4-FFF2-40B4-BE49-F238E27FC236}">
                <a16:creationId xmlns:a16="http://schemas.microsoft.com/office/drawing/2014/main" id="{F3CF8D73-714F-F0CD-BE29-B49EAB8587B9}"/>
              </a:ext>
            </a:extLst>
          </p:cNvPr>
          <p:cNvSpPr>
            <a:spLocks noGrp="1"/>
          </p:cNvSpPr>
          <p:nvPr>
            <p:ph type="ftr" sz="quarter" idx="11"/>
          </p:nvPr>
        </p:nvSpPr>
        <p:spPr/>
        <p:txBody>
          <a:bodyPr/>
          <a:lstStyle/>
          <a:p>
            <a:r>
              <a:rPr lang="en-IN"/>
              <a:t>22R21A6792    22R21A6786   22R21A6768</a:t>
            </a:r>
          </a:p>
        </p:txBody>
      </p:sp>
      <p:sp>
        <p:nvSpPr>
          <p:cNvPr id="6" name="Slide Number Placeholder 5">
            <a:extLst>
              <a:ext uri="{FF2B5EF4-FFF2-40B4-BE49-F238E27FC236}">
                <a16:creationId xmlns:a16="http://schemas.microsoft.com/office/drawing/2014/main" id="{58303975-043A-9748-E50A-CE36E029E1AE}"/>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89227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B93-12A8-3064-B5DA-554D4D7AC2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784B6C-C379-BCD6-129E-149DCD567E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8BDDFE-FCFD-2447-3B59-C244C995A1FF}"/>
              </a:ext>
            </a:extLst>
          </p:cNvPr>
          <p:cNvSpPr>
            <a:spLocks noGrp="1"/>
          </p:cNvSpPr>
          <p:nvPr>
            <p:ph type="dt" sz="half" idx="10"/>
          </p:nvPr>
        </p:nvSpPr>
        <p:spPr/>
        <p:txBody>
          <a:bodyPr/>
          <a:lstStyle/>
          <a:p>
            <a:fld id="{5EC2CF56-E7E1-449E-8C01-211D7644BD58}" type="datetime1">
              <a:rPr lang="en-IN" smtClean="0"/>
              <a:t>15-08-2024</a:t>
            </a:fld>
            <a:endParaRPr lang="en-IN"/>
          </a:p>
        </p:txBody>
      </p:sp>
      <p:sp>
        <p:nvSpPr>
          <p:cNvPr id="5" name="Footer Placeholder 4">
            <a:extLst>
              <a:ext uri="{FF2B5EF4-FFF2-40B4-BE49-F238E27FC236}">
                <a16:creationId xmlns:a16="http://schemas.microsoft.com/office/drawing/2014/main" id="{55405A7F-C912-DC1C-7691-6C5BD2818A93}"/>
              </a:ext>
            </a:extLst>
          </p:cNvPr>
          <p:cNvSpPr>
            <a:spLocks noGrp="1"/>
          </p:cNvSpPr>
          <p:nvPr>
            <p:ph type="ftr" sz="quarter" idx="11"/>
          </p:nvPr>
        </p:nvSpPr>
        <p:spPr/>
        <p:txBody>
          <a:bodyPr/>
          <a:lstStyle/>
          <a:p>
            <a:r>
              <a:rPr lang="en-IN"/>
              <a:t>22R21A6792    22R21A6786   22R21A6768</a:t>
            </a:r>
          </a:p>
        </p:txBody>
      </p:sp>
      <p:sp>
        <p:nvSpPr>
          <p:cNvPr id="6" name="Slide Number Placeholder 5">
            <a:extLst>
              <a:ext uri="{FF2B5EF4-FFF2-40B4-BE49-F238E27FC236}">
                <a16:creationId xmlns:a16="http://schemas.microsoft.com/office/drawing/2014/main" id="{9E74D24D-2DB9-6F40-CDBC-3549EFE354F9}"/>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1587186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CBAC-F319-D97F-53CA-1E4B85C71A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CFFC9BF-56BE-5AD8-96B9-1CE99114F6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AD9A46-FD0E-532F-C456-CFA1960C1CE9}"/>
              </a:ext>
            </a:extLst>
          </p:cNvPr>
          <p:cNvSpPr>
            <a:spLocks noGrp="1"/>
          </p:cNvSpPr>
          <p:nvPr>
            <p:ph type="dt" sz="half" idx="10"/>
          </p:nvPr>
        </p:nvSpPr>
        <p:spPr/>
        <p:txBody>
          <a:bodyPr/>
          <a:lstStyle/>
          <a:p>
            <a:fld id="{B6CB873D-1297-4735-99F4-E6E45F7AE0CE}" type="datetime1">
              <a:rPr lang="en-IN" smtClean="0"/>
              <a:t>15-08-2024</a:t>
            </a:fld>
            <a:endParaRPr lang="en-IN"/>
          </a:p>
        </p:txBody>
      </p:sp>
      <p:sp>
        <p:nvSpPr>
          <p:cNvPr id="5" name="Footer Placeholder 4">
            <a:extLst>
              <a:ext uri="{FF2B5EF4-FFF2-40B4-BE49-F238E27FC236}">
                <a16:creationId xmlns:a16="http://schemas.microsoft.com/office/drawing/2014/main" id="{B10B40F1-CDB7-0960-605F-C973986CB76A}"/>
              </a:ext>
            </a:extLst>
          </p:cNvPr>
          <p:cNvSpPr>
            <a:spLocks noGrp="1"/>
          </p:cNvSpPr>
          <p:nvPr>
            <p:ph type="ftr" sz="quarter" idx="11"/>
          </p:nvPr>
        </p:nvSpPr>
        <p:spPr/>
        <p:txBody>
          <a:bodyPr/>
          <a:lstStyle/>
          <a:p>
            <a:r>
              <a:rPr lang="en-IN"/>
              <a:t>22R21A6792    22R21A6786   22R21A6768</a:t>
            </a:r>
          </a:p>
        </p:txBody>
      </p:sp>
      <p:sp>
        <p:nvSpPr>
          <p:cNvPr id="6" name="Slide Number Placeholder 5">
            <a:extLst>
              <a:ext uri="{FF2B5EF4-FFF2-40B4-BE49-F238E27FC236}">
                <a16:creationId xmlns:a16="http://schemas.microsoft.com/office/drawing/2014/main" id="{45611D97-6CF7-70FF-C50F-BAA4D695CB01}"/>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205170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173F-3E55-DE72-7447-CEB67E1BA3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BF7342-4446-68FE-8ABC-4230D67CE7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0F5B72B-8727-4C84-28EF-38E6A3DF08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3FDBD6-1833-E0CF-065E-B5186C321144}"/>
              </a:ext>
            </a:extLst>
          </p:cNvPr>
          <p:cNvSpPr>
            <a:spLocks noGrp="1"/>
          </p:cNvSpPr>
          <p:nvPr>
            <p:ph type="dt" sz="half" idx="10"/>
          </p:nvPr>
        </p:nvSpPr>
        <p:spPr/>
        <p:txBody>
          <a:bodyPr/>
          <a:lstStyle/>
          <a:p>
            <a:fld id="{49F462E3-F9D3-43BF-87CB-BB354E90797D}" type="datetime1">
              <a:rPr lang="en-IN" smtClean="0"/>
              <a:t>15-08-2024</a:t>
            </a:fld>
            <a:endParaRPr lang="en-IN"/>
          </a:p>
        </p:txBody>
      </p:sp>
      <p:sp>
        <p:nvSpPr>
          <p:cNvPr id="6" name="Footer Placeholder 5">
            <a:extLst>
              <a:ext uri="{FF2B5EF4-FFF2-40B4-BE49-F238E27FC236}">
                <a16:creationId xmlns:a16="http://schemas.microsoft.com/office/drawing/2014/main" id="{3D0353A8-BFDD-822E-C100-F05A712C140E}"/>
              </a:ext>
            </a:extLst>
          </p:cNvPr>
          <p:cNvSpPr>
            <a:spLocks noGrp="1"/>
          </p:cNvSpPr>
          <p:nvPr>
            <p:ph type="ftr" sz="quarter" idx="11"/>
          </p:nvPr>
        </p:nvSpPr>
        <p:spPr/>
        <p:txBody>
          <a:bodyPr/>
          <a:lstStyle/>
          <a:p>
            <a:r>
              <a:rPr lang="en-IN"/>
              <a:t>22R21A6792    22R21A6786   22R21A6768</a:t>
            </a:r>
          </a:p>
        </p:txBody>
      </p:sp>
      <p:sp>
        <p:nvSpPr>
          <p:cNvPr id="7" name="Slide Number Placeholder 6">
            <a:extLst>
              <a:ext uri="{FF2B5EF4-FFF2-40B4-BE49-F238E27FC236}">
                <a16:creationId xmlns:a16="http://schemas.microsoft.com/office/drawing/2014/main" id="{16914334-BF73-032A-8816-091B3A45108C}"/>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377835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8E298-5A60-FB93-DADA-C253205DCF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7B5BE8-1BB2-C50F-5B32-D60953DA3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CF8BF0-A029-776E-E222-AB978311D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B5702A-E262-A56E-F051-E1E11D9C0C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5CF2C7-FE24-2BD7-3BE2-7677045AB2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5C2C91-38C3-3B72-48A4-043DAC09A122}"/>
              </a:ext>
            </a:extLst>
          </p:cNvPr>
          <p:cNvSpPr>
            <a:spLocks noGrp="1"/>
          </p:cNvSpPr>
          <p:nvPr>
            <p:ph type="dt" sz="half" idx="10"/>
          </p:nvPr>
        </p:nvSpPr>
        <p:spPr/>
        <p:txBody>
          <a:bodyPr/>
          <a:lstStyle/>
          <a:p>
            <a:fld id="{3008814D-EC57-499A-B37E-F3469A35C51A}" type="datetime1">
              <a:rPr lang="en-IN" smtClean="0"/>
              <a:t>15-08-2024</a:t>
            </a:fld>
            <a:endParaRPr lang="en-IN"/>
          </a:p>
        </p:txBody>
      </p:sp>
      <p:sp>
        <p:nvSpPr>
          <p:cNvPr id="8" name="Footer Placeholder 7">
            <a:extLst>
              <a:ext uri="{FF2B5EF4-FFF2-40B4-BE49-F238E27FC236}">
                <a16:creationId xmlns:a16="http://schemas.microsoft.com/office/drawing/2014/main" id="{2B5204B7-8004-E82C-5F8C-336720001A4D}"/>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B059A7FC-251A-7010-2D94-6046FC11B9E0}"/>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1815975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A020-BA9D-B542-0990-AFB992D8EC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95AE7FB-524C-8D26-7956-337D9868EF56}"/>
              </a:ext>
            </a:extLst>
          </p:cNvPr>
          <p:cNvSpPr>
            <a:spLocks noGrp="1"/>
          </p:cNvSpPr>
          <p:nvPr>
            <p:ph type="dt" sz="half" idx="10"/>
          </p:nvPr>
        </p:nvSpPr>
        <p:spPr/>
        <p:txBody>
          <a:bodyPr/>
          <a:lstStyle/>
          <a:p>
            <a:fld id="{5458FE56-5084-41E4-8541-6958F808821D}" type="datetime1">
              <a:rPr lang="en-IN" smtClean="0"/>
              <a:t>15-08-2024</a:t>
            </a:fld>
            <a:endParaRPr lang="en-IN"/>
          </a:p>
        </p:txBody>
      </p:sp>
      <p:sp>
        <p:nvSpPr>
          <p:cNvPr id="4" name="Footer Placeholder 3">
            <a:extLst>
              <a:ext uri="{FF2B5EF4-FFF2-40B4-BE49-F238E27FC236}">
                <a16:creationId xmlns:a16="http://schemas.microsoft.com/office/drawing/2014/main" id="{AEB48EBE-78A3-6D23-E219-FEEF6D2A80D0}"/>
              </a:ext>
            </a:extLst>
          </p:cNvPr>
          <p:cNvSpPr>
            <a:spLocks noGrp="1"/>
          </p:cNvSpPr>
          <p:nvPr>
            <p:ph type="ftr" sz="quarter" idx="11"/>
          </p:nvPr>
        </p:nvSpPr>
        <p:spPr/>
        <p:txBody>
          <a:bodyPr/>
          <a:lstStyle/>
          <a:p>
            <a:r>
              <a:rPr lang="en-IN"/>
              <a:t>22R21A6792    22R21A6786   22R21A6768</a:t>
            </a:r>
          </a:p>
        </p:txBody>
      </p:sp>
      <p:sp>
        <p:nvSpPr>
          <p:cNvPr id="5" name="Slide Number Placeholder 4">
            <a:extLst>
              <a:ext uri="{FF2B5EF4-FFF2-40B4-BE49-F238E27FC236}">
                <a16:creationId xmlns:a16="http://schemas.microsoft.com/office/drawing/2014/main" id="{6681238B-A08B-149D-0580-68C6B0AE6B5E}"/>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2094182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600EA9-BDD5-470E-F8F3-02CBA645A481}"/>
              </a:ext>
            </a:extLst>
          </p:cNvPr>
          <p:cNvSpPr>
            <a:spLocks noGrp="1"/>
          </p:cNvSpPr>
          <p:nvPr>
            <p:ph type="dt" sz="half" idx="10"/>
          </p:nvPr>
        </p:nvSpPr>
        <p:spPr/>
        <p:txBody>
          <a:bodyPr/>
          <a:lstStyle/>
          <a:p>
            <a:fld id="{EC4FA7C7-1097-473D-BDEB-C9FE6EEBA045}" type="datetime1">
              <a:rPr lang="en-IN" smtClean="0"/>
              <a:t>15-08-2024</a:t>
            </a:fld>
            <a:endParaRPr lang="en-IN"/>
          </a:p>
        </p:txBody>
      </p:sp>
      <p:sp>
        <p:nvSpPr>
          <p:cNvPr id="3" name="Footer Placeholder 2">
            <a:extLst>
              <a:ext uri="{FF2B5EF4-FFF2-40B4-BE49-F238E27FC236}">
                <a16:creationId xmlns:a16="http://schemas.microsoft.com/office/drawing/2014/main" id="{A7DF21C1-E737-021E-FBA8-627AAAB4801D}"/>
              </a:ext>
            </a:extLst>
          </p:cNvPr>
          <p:cNvSpPr>
            <a:spLocks noGrp="1"/>
          </p:cNvSpPr>
          <p:nvPr>
            <p:ph type="ftr" sz="quarter" idx="11"/>
          </p:nvPr>
        </p:nvSpPr>
        <p:spPr/>
        <p:txBody>
          <a:bodyPr/>
          <a:lstStyle/>
          <a:p>
            <a:r>
              <a:rPr lang="en-IN"/>
              <a:t>22R21A6792    22R21A6786   22R21A6768</a:t>
            </a:r>
          </a:p>
        </p:txBody>
      </p:sp>
      <p:sp>
        <p:nvSpPr>
          <p:cNvPr id="4" name="Slide Number Placeholder 3">
            <a:extLst>
              <a:ext uri="{FF2B5EF4-FFF2-40B4-BE49-F238E27FC236}">
                <a16:creationId xmlns:a16="http://schemas.microsoft.com/office/drawing/2014/main" id="{E476B7D8-A3B3-1E48-544D-5E6DA71E2286}"/>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870004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70E3-B6FD-DC5A-B2D2-043BD9004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77057F-F1DA-9342-0819-D84E5C392F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816EE8-A361-FDAA-DB06-CAA0699FE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7109D-1FA5-07FF-39E7-5DDAC52DD3AD}"/>
              </a:ext>
            </a:extLst>
          </p:cNvPr>
          <p:cNvSpPr>
            <a:spLocks noGrp="1"/>
          </p:cNvSpPr>
          <p:nvPr>
            <p:ph type="dt" sz="half" idx="10"/>
          </p:nvPr>
        </p:nvSpPr>
        <p:spPr/>
        <p:txBody>
          <a:bodyPr/>
          <a:lstStyle/>
          <a:p>
            <a:fld id="{4ED6B7FF-7567-4A94-B1BB-A2AED1672779}" type="datetime1">
              <a:rPr lang="en-IN" smtClean="0"/>
              <a:t>15-08-2024</a:t>
            </a:fld>
            <a:endParaRPr lang="en-IN"/>
          </a:p>
        </p:txBody>
      </p:sp>
      <p:sp>
        <p:nvSpPr>
          <p:cNvPr id="6" name="Footer Placeholder 5">
            <a:extLst>
              <a:ext uri="{FF2B5EF4-FFF2-40B4-BE49-F238E27FC236}">
                <a16:creationId xmlns:a16="http://schemas.microsoft.com/office/drawing/2014/main" id="{F17E6FA5-E49B-3355-350D-C03DA0324843}"/>
              </a:ext>
            </a:extLst>
          </p:cNvPr>
          <p:cNvSpPr>
            <a:spLocks noGrp="1"/>
          </p:cNvSpPr>
          <p:nvPr>
            <p:ph type="ftr" sz="quarter" idx="11"/>
          </p:nvPr>
        </p:nvSpPr>
        <p:spPr/>
        <p:txBody>
          <a:bodyPr/>
          <a:lstStyle/>
          <a:p>
            <a:r>
              <a:rPr lang="en-IN"/>
              <a:t>22R21A6792    22R21A6786   22R21A6768</a:t>
            </a:r>
          </a:p>
        </p:txBody>
      </p:sp>
      <p:sp>
        <p:nvSpPr>
          <p:cNvPr id="7" name="Slide Number Placeholder 6">
            <a:extLst>
              <a:ext uri="{FF2B5EF4-FFF2-40B4-BE49-F238E27FC236}">
                <a16:creationId xmlns:a16="http://schemas.microsoft.com/office/drawing/2014/main" id="{B081B983-882F-48E0-2420-24319F84E981}"/>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153103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3AC6-C5C7-0D75-1347-781553774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361445F-8EAC-6866-1ECA-A130F4EBA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4A802A-1A5F-9126-DE82-7A8ECA89E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4CBEEB-AE38-65B3-B55A-833320468B59}"/>
              </a:ext>
            </a:extLst>
          </p:cNvPr>
          <p:cNvSpPr>
            <a:spLocks noGrp="1"/>
          </p:cNvSpPr>
          <p:nvPr>
            <p:ph type="dt" sz="half" idx="10"/>
          </p:nvPr>
        </p:nvSpPr>
        <p:spPr/>
        <p:txBody>
          <a:bodyPr/>
          <a:lstStyle/>
          <a:p>
            <a:fld id="{AF43BB1B-EBA4-4414-975F-3F408DEC6E09}" type="datetime1">
              <a:rPr lang="en-IN" smtClean="0"/>
              <a:t>15-08-2024</a:t>
            </a:fld>
            <a:endParaRPr lang="en-IN"/>
          </a:p>
        </p:txBody>
      </p:sp>
      <p:sp>
        <p:nvSpPr>
          <p:cNvPr id="6" name="Footer Placeholder 5">
            <a:extLst>
              <a:ext uri="{FF2B5EF4-FFF2-40B4-BE49-F238E27FC236}">
                <a16:creationId xmlns:a16="http://schemas.microsoft.com/office/drawing/2014/main" id="{B46B0216-B0B3-7639-9174-398A7666F75E}"/>
              </a:ext>
            </a:extLst>
          </p:cNvPr>
          <p:cNvSpPr>
            <a:spLocks noGrp="1"/>
          </p:cNvSpPr>
          <p:nvPr>
            <p:ph type="ftr" sz="quarter" idx="11"/>
          </p:nvPr>
        </p:nvSpPr>
        <p:spPr/>
        <p:txBody>
          <a:bodyPr/>
          <a:lstStyle/>
          <a:p>
            <a:r>
              <a:rPr lang="en-IN"/>
              <a:t>22R21A6792    22R21A6786   22R21A6768</a:t>
            </a:r>
          </a:p>
        </p:txBody>
      </p:sp>
      <p:sp>
        <p:nvSpPr>
          <p:cNvPr id="7" name="Slide Number Placeholder 6">
            <a:extLst>
              <a:ext uri="{FF2B5EF4-FFF2-40B4-BE49-F238E27FC236}">
                <a16:creationId xmlns:a16="http://schemas.microsoft.com/office/drawing/2014/main" id="{CA8EBE58-B271-46ED-CC40-34FB7E18EEFE}"/>
              </a:ext>
            </a:extLst>
          </p:cNvPr>
          <p:cNvSpPr>
            <a:spLocks noGrp="1"/>
          </p:cNvSpPr>
          <p:nvPr>
            <p:ph type="sldNum" sz="quarter" idx="12"/>
          </p:nvPr>
        </p:nvSpPr>
        <p:spPr/>
        <p:txBody>
          <a:bodyPr/>
          <a:lstStyle/>
          <a:p>
            <a:fld id="{A56D8C75-E4E9-42B9-8C94-BC276CCF4A19}" type="slidenum">
              <a:rPr lang="en-IN" smtClean="0"/>
              <a:t>‹#›</a:t>
            </a:fld>
            <a:endParaRPr lang="en-IN"/>
          </a:p>
        </p:txBody>
      </p:sp>
    </p:spTree>
    <p:extLst>
      <p:ext uri="{BB962C8B-B14F-4D97-AF65-F5344CB8AC3E}">
        <p14:creationId xmlns:p14="http://schemas.microsoft.com/office/powerpoint/2010/main" val="331340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5EF756-C024-329B-4934-535C47D1A2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CC39EA-19CD-6034-C0A6-8B1061694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E81471-9A6E-DB4C-D9E2-D3976C72F4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A05F04-311E-4534-AA04-ED250A87331F}" type="datetime1">
              <a:rPr lang="en-IN" smtClean="0"/>
              <a:t>15-08-2024</a:t>
            </a:fld>
            <a:endParaRPr lang="en-IN"/>
          </a:p>
        </p:txBody>
      </p:sp>
      <p:sp>
        <p:nvSpPr>
          <p:cNvPr id="5" name="Footer Placeholder 4">
            <a:extLst>
              <a:ext uri="{FF2B5EF4-FFF2-40B4-BE49-F238E27FC236}">
                <a16:creationId xmlns:a16="http://schemas.microsoft.com/office/drawing/2014/main" id="{BC51D40B-9189-36BC-0224-DBF79CC55B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22R21A6792    22R21A6786   22R21A6768</a:t>
            </a:r>
          </a:p>
        </p:txBody>
      </p:sp>
      <p:sp>
        <p:nvSpPr>
          <p:cNvPr id="6" name="Slide Number Placeholder 5">
            <a:extLst>
              <a:ext uri="{FF2B5EF4-FFF2-40B4-BE49-F238E27FC236}">
                <a16:creationId xmlns:a16="http://schemas.microsoft.com/office/drawing/2014/main" id="{CC960228-2C92-A8F9-7B1D-DFD06CCCE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D8C75-E4E9-42B9-8C94-BC276CCF4A19}" type="slidenum">
              <a:rPr lang="en-IN" smtClean="0"/>
              <a:t>‹#›</a:t>
            </a:fld>
            <a:endParaRPr lang="en-IN"/>
          </a:p>
        </p:txBody>
      </p:sp>
    </p:spTree>
    <p:extLst>
      <p:ext uri="{BB962C8B-B14F-4D97-AF65-F5344CB8AC3E}">
        <p14:creationId xmlns:p14="http://schemas.microsoft.com/office/powerpoint/2010/main" val="1364361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oxylabs.io/blog/python-web-scraping"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hyperlink" Target="https://en.wikipedia.org/wiki/Web_scraping"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193E029-97BA-F940-D253-5DEB6FFC15A3}"/>
              </a:ext>
            </a:extLst>
          </p:cNvPr>
          <p:cNvPicPr>
            <a:picLocks noChangeAspect="1"/>
          </p:cNvPicPr>
          <p:nvPr/>
        </p:nvPicPr>
        <p:blipFill rotWithShape="1">
          <a:blip r:embed="rId3">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6" name="Rectangle 5">
            <a:extLst>
              <a:ext uri="{FF2B5EF4-FFF2-40B4-BE49-F238E27FC236}">
                <a16:creationId xmlns:a16="http://schemas.microsoft.com/office/drawing/2014/main" id="{3D68AC04-5C5F-7439-292A-FA162E823418}"/>
              </a:ext>
            </a:extLst>
          </p:cNvPr>
          <p:cNvSpPr/>
          <p:nvPr/>
        </p:nvSpPr>
        <p:spPr>
          <a:xfrm>
            <a:off x="838200" y="104171"/>
            <a:ext cx="10515600" cy="6564775"/>
          </a:xfrm>
          <a:prstGeom prst="rect">
            <a:avLst/>
          </a:prstGeom>
          <a:ln w="5715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sz="3600" dirty="0"/>
          </a:p>
        </p:txBody>
      </p:sp>
      <p:pic>
        <p:nvPicPr>
          <p:cNvPr id="7" name="Picture 6" descr="logo">
            <a:extLst>
              <a:ext uri="{FF2B5EF4-FFF2-40B4-BE49-F238E27FC236}">
                <a16:creationId xmlns:a16="http://schemas.microsoft.com/office/drawing/2014/main" id="{E9A6CA6D-06BD-5453-E9EA-D728E39A35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189544" y="350359"/>
            <a:ext cx="7812912" cy="783220"/>
          </a:xfrm>
          <a:prstGeom prst="rect">
            <a:avLst/>
          </a:prstGeom>
          <a:noFill/>
          <a:ln w="9525">
            <a:noFill/>
            <a:miter lim="800000"/>
            <a:headEnd/>
            <a:tailEnd/>
          </a:ln>
        </p:spPr>
      </p:pic>
      <p:sp>
        <p:nvSpPr>
          <p:cNvPr id="9" name="TextBox 8">
            <a:extLst>
              <a:ext uri="{FF2B5EF4-FFF2-40B4-BE49-F238E27FC236}">
                <a16:creationId xmlns:a16="http://schemas.microsoft.com/office/drawing/2014/main" id="{6B18D80E-E255-D48C-54E2-85B7461800B2}"/>
              </a:ext>
            </a:extLst>
          </p:cNvPr>
          <p:cNvSpPr txBox="1"/>
          <p:nvPr/>
        </p:nvSpPr>
        <p:spPr>
          <a:xfrm>
            <a:off x="2189544" y="1311110"/>
            <a:ext cx="7812912" cy="1200329"/>
          </a:xfrm>
          <a:prstGeom prst="rect">
            <a:avLst/>
          </a:prstGeom>
          <a:noFill/>
        </p:spPr>
        <p:txBody>
          <a:bodyPr wrap="square">
            <a:spAutoFit/>
          </a:bodyPr>
          <a:lstStyle/>
          <a:p>
            <a:pPr algn="ctr"/>
            <a:r>
              <a:rPr lang="en-US" sz="2400" b="1" dirty="0">
                <a:latin typeface="Times New Roman" pitchFamily="18" charset="0"/>
                <a:cs typeface="Times New Roman" pitchFamily="18" charset="0"/>
              </a:rPr>
              <a:t>Department of Data </a:t>
            </a:r>
            <a:r>
              <a:rPr lang="en-IN" sz="2400" b="1" dirty="0">
                <a:latin typeface="Times New Roman" pitchFamily="18" charset="0"/>
                <a:cs typeface="Times New Roman" pitchFamily="18" charset="0"/>
              </a:rPr>
              <a:t>Science </a:t>
            </a:r>
            <a:endParaRPr lang="en-US" sz="2400" b="1" dirty="0">
              <a:latin typeface="Times New Roman" pitchFamily="18" charset="0"/>
              <a:cs typeface="Times New Roman" pitchFamily="18" charset="0"/>
            </a:endParaRPr>
          </a:p>
          <a:p>
            <a:pPr algn="ctr"/>
            <a:r>
              <a:rPr lang="en-US" sz="2400" b="1" dirty="0">
                <a:latin typeface="Times New Roman" pitchFamily="18" charset="0"/>
                <a:cs typeface="Times New Roman" pitchFamily="18" charset="0"/>
              </a:rPr>
              <a:t>II </a:t>
            </a:r>
            <a:r>
              <a:rPr lang="en-US" sz="2400" b="1" dirty="0" err="1">
                <a:latin typeface="Times New Roman" pitchFamily="18" charset="0"/>
                <a:cs typeface="Times New Roman" pitchFamily="18" charset="0"/>
              </a:rPr>
              <a:t>B.Tech</a:t>
            </a:r>
            <a:r>
              <a:rPr lang="en-US" sz="2400" b="1" dirty="0">
                <a:latin typeface="Times New Roman" pitchFamily="18" charset="0"/>
                <a:cs typeface="Times New Roman" pitchFamily="18" charset="0"/>
              </a:rPr>
              <a:t> II Semester MiniProject-2024</a:t>
            </a:r>
          </a:p>
          <a:p>
            <a:pPr algn="ctr"/>
            <a:r>
              <a:rPr lang="en-US" sz="2400" b="1" dirty="0">
                <a:latin typeface="Times New Roman" pitchFamily="18" charset="0"/>
                <a:cs typeface="Times New Roman" pitchFamily="18" charset="0"/>
              </a:rPr>
              <a:t>Submitted by Batch - 07</a:t>
            </a:r>
            <a:endParaRPr lang="en-IN" sz="2400" dirty="0"/>
          </a:p>
        </p:txBody>
      </p:sp>
      <p:sp>
        <p:nvSpPr>
          <p:cNvPr id="11" name="TextBox 10">
            <a:extLst>
              <a:ext uri="{FF2B5EF4-FFF2-40B4-BE49-F238E27FC236}">
                <a16:creationId xmlns:a16="http://schemas.microsoft.com/office/drawing/2014/main" id="{926291AD-46EA-92DB-2629-8AE6518401E8}"/>
              </a:ext>
            </a:extLst>
          </p:cNvPr>
          <p:cNvSpPr txBox="1"/>
          <p:nvPr/>
        </p:nvSpPr>
        <p:spPr>
          <a:xfrm>
            <a:off x="982883" y="5484843"/>
            <a:ext cx="6094070" cy="1569660"/>
          </a:xfrm>
          <a:prstGeom prst="rect">
            <a:avLst/>
          </a:prstGeom>
          <a:noFill/>
        </p:spPr>
        <p:txBody>
          <a:bodyPr wrap="square">
            <a:spAutoFit/>
          </a:bodyPr>
          <a:lstStyle/>
          <a:p>
            <a:pPr marR="0" eaLnBrk="1" hangingPunct="1"/>
            <a:r>
              <a:rPr lang="en-US" altLang="en-US" sz="2000" b="1" dirty="0">
                <a:latin typeface="Times New Roman" panose="02020603050405020304" pitchFamily="18" charset="0"/>
                <a:cs typeface="Times New Roman" panose="02020603050405020304" pitchFamily="18" charset="0"/>
              </a:rPr>
              <a:t>Under the Guidance </a:t>
            </a:r>
            <a:r>
              <a:rPr lang="en-US" altLang="en-US" sz="2000" dirty="0">
                <a:latin typeface="Times New Roman" panose="02020603050405020304" pitchFamily="18" charset="0"/>
                <a:cs typeface="Times New Roman" panose="02020603050405020304" pitchFamily="18" charset="0"/>
              </a:rPr>
              <a:t>:</a:t>
            </a:r>
          </a:p>
          <a:p>
            <a:pPr marR="0" eaLnBrk="1" hangingPunct="1"/>
            <a:r>
              <a:rPr lang="en-US" sz="2000" dirty="0">
                <a:solidFill>
                  <a:srgbClr val="000000"/>
                </a:solidFill>
                <a:effectLst/>
                <a:latin typeface="docs-Calibri"/>
                <a:ea typeface="Calibri" panose="020F0502020204030204" pitchFamily="34" charset="0"/>
                <a:cs typeface="Times New Roman" panose="02020603050405020304" pitchFamily="18" charset="0"/>
              </a:rPr>
              <a:t>Mrs.K.Srinija</a:t>
            </a:r>
          </a:p>
          <a:p>
            <a:r>
              <a:rPr lang="en-US" sz="2000" dirty="0">
                <a:latin typeface="Times New Roman" pitchFamily="18" charset="0"/>
                <a:cs typeface="Times New Roman" pitchFamily="18" charset="0"/>
              </a:rPr>
              <a:t>Department of Data </a:t>
            </a:r>
            <a:r>
              <a:rPr lang="en-IN" sz="2000" dirty="0">
                <a:latin typeface="Times New Roman" pitchFamily="18" charset="0"/>
                <a:cs typeface="Times New Roman" pitchFamily="18" charset="0"/>
              </a:rPr>
              <a:t>Science </a:t>
            </a:r>
            <a:endParaRPr lang="en-US" sz="2000" dirty="0">
              <a:latin typeface="Times New Roman" pitchFamily="18" charset="0"/>
              <a:cs typeface="Times New Roman" pitchFamily="18" charset="0"/>
            </a:endParaRPr>
          </a:p>
          <a:p>
            <a:pPr marR="0" algn="ctr" eaLnBrk="1" hangingPunct="1"/>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algn="ctr" eaLnBrk="1" hangingPunct="1"/>
            <a:endParaRPr lang="en-US" altLang="en-US" sz="1800" dirty="0">
              <a:latin typeface="Times New Roman" panose="02020603050405020304" pitchFamily="18"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F97D1964-027E-D682-0476-A532989E6808}"/>
              </a:ext>
            </a:extLst>
          </p:cNvPr>
          <p:cNvGraphicFramePr>
            <a:graphicFrameLocks noGrp="1"/>
          </p:cNvGraphicFramePr>
          <p:nvPr>
            <p:extLst>
              <p:ext uri="{D42A27DB-BD31-4B8C-83A1-F6EECF244321}">
                <p14:modId xmlns:p14="http://schemas.microsoft.com/office/powerpoint/2010/main" val="436784280"/>
              </p:ext>
            </p:extLst>
          </p:nvPr>
        </p:nvGraphicFramePr>
        <p:xfrm>
          <a:off x="4737261" y="4244362"/>
          <a:ext cx="5506334" cy="1867072"/>
        </p:xfrm>
        <a:graphic>
          <a:graphicData uri="http://schemas.openxmlformats.org/drawingml/2006/table">
            <a:tbl>
              <a:tblPr firstRow="1" bandRow="1">
                <a:tableStyleId>{D7AC3CCA-C797-4891-BE02-D94E43425B78}</a:tableStyleId>
              </a:tblPr>
              <a:tblGrid>
                <a:gridCol w="3654385">
                  <a:extLst>
                    <a:ext uri="{9D8B030D-6E8A-4147-A177-3AD203B41FA5}">
                      <a16:colId xmlns:a16="http://schemas.microsoft.com/office/drawing/2014/main" val="4114944402"/>
                    </a:ext>
                  </a:extLst>
                </a:gridCol>
                <a:gridCol w="1851949">
                  <a:extLst>
                    <a:ext uri="{9D8B030D-6E8A-4147-A177-3AD203B41FA5}">
                      <a16:colId xmlns:a16="http://schemas.microsoft.com/office/drawing/2014/main" val="3071112050"/>
                    </a:ext>
                  </a:extLst>
                </a:gridCol>
              </a:tblGrid>
              <a:tr h="461956">
                <a:tc>
                  <a:txBody>
                    <a:bodyPr/>
                    <a:lstStyle/>
                    <a:p>
                      <a:r>
                        <a:rPr lang="en-IN" dirty="0"/>
                        <a:t>TEAM MEMBERS</a:t>
                      </a:r>
                    </a:p>
                  </a:txBody>
                  <a:tcPr>
                    <a:solidFill>
                      <a:schemeClr val="accent1">
                        <a:lumMod val="20000"/>
                        <a:lumOff val="80000"/>
                      </a:schemeClr>
                    </a:solidFill>
                  </a:tcPr>
                </a:tc>
                <a:tc>
                  <a:txBody>
                    <a:bodyPr/>
                    <a:lstStyle/>
                    <a:p>
                      <a:r>
                        <a:rPr lang="en-IN" dirty="0"/>
                        <a:t>ROLL NUMBERS</a:t>
                      </a:r>
                    </a:p>
                  </a:txBody>
                  <a:tcPr>
                    <a:solidFill>
                      <a:schemeClr val="accent1">
                        <a:lumMod val="20000"/>
                        <a:lumOff val="80000"/>
                      </a:schemeClr>
                    </a:solidFill>
                  </a:tcPr>
                </a:tc>
                <a:extLst>
                  <a:ext uri="{0D108BD9-81ED-4DB2-BD59-A6C34878D82A}">
                    <a16:rowId xmlns:a16="http://schemas.microsoft.com/office/drawing/2014/main" val="467400937"/>
                  </a:ext>
                </a:extLst>
              </a:tr>
              <a:tr h="468372">
                <a:tc>
                  <a:txBody>
                    <a:bodyPr/>
                    <a:lstStyle/>
                    <a:p>
                      <a:r>
                        <a:rPr lang="en-IN" sz="2000" dirty="0"/>
                        <a:t>K.VENKATA ADITHYA  (Team Lead)</a:t>
                      </a:r>
                    </a:p>
                  </a:txBody>
                  <a:tcPr>
                    <a:noFill/>
                  </a:tcPr>
                </a:tc>
                <a:tc>
                  <a:txBody>
                    <a:bodyPr/>
                    <a:lstStyle/>
                    <a:p>
                      <a:pPr algn="ctr"/>
                      <a:r>
                        <a:rPr lang="en-IN" dirty="0"/>
                        <a:t>22R21A6792</a:t>
                      </a:r>
                    </a:p>
                  </a:txBody>
                  <a:tcPr>
                    <a:noFill/>
                  </a:tcPr>
                </a:tc>
                <a:extLst>
                  <a:ext uri="{0D108BD9-81ED-4DB2-BD59-A6C34878D82A}">
                    <a16:rowId xmlns:a16="http://schemas.microsoft.com/office/drawing/2014/main" val="1299726962"/>
                  </a:ext>
                </a:extLst>
              </a:tr>
              <a:tr h="468372">
                <a:tc>
                  <a:txBody>
                    <a:bodyPr/>
                    <a:lstStyle/>
                    <a:p>
                      <a:r>
                        <a:rPr lang="en-IN" sz="2000" dirty="0"/>
                        <a:t>K. Purna Vamsi</a:t>
                      </a:r>
                    </a:p>
                  </a:txBody>
                  <a:tcPr>
                    <a:noFill/>
                  </a:tcPr>
                </a:tc>
                <a:tc>
                  <a:txBody>
                    <a:bodyPr/>
                    <a:lstStyle/>
                    <a:p>
                      <a:pPr algn="ctr"/>
                      <a:r>
                        <a:rPr lang="en-IN"/>
                        <a:t>22R21A6787</a:t>
                      </a:r>
                      <a:endParaRPr lang="en-IN" dirty="0"/>
                    </a:p>
                  </a:txBody>
                  <a:tcPr>
                    <a:noFill/>
                  </a:tcPr>
                </a:tc>
                <a:extLst>
                  <a:ext uri="{0D108BD9-81ED-4DB2-BD59-A6C34878D82A}">
                    <a16:rowId xmlns:a16="http://schemas.microsoft.com/office/drawing/2014/main" val="2608819545"/>
                  </a:ext>
                </a:extLst>
              </a:tr>
              <a:tr h="468372">
                <a:tc>
                  <a:txBody>
                    <a:bodyPr/>
                    <a:lstStyle/>
                    <a:p>
                      <a:r>
                        <a:rPr lang="en-IN" sz="2000" dirty="0"/>
                        <a:t>B.VARUN</a:t>
                      </a:r>
                    </a:p>
                  </a:txBody>
                  <a:tcPr>
                    <a:noFill/>
                  </a:tcPr>
                </a:tc>
                <a:tc>
                  <a:txBody>
                    <a:bodyPr/>
                    <a:lstStyle/>
                    <a:p>
                      <a:pPr algn="ctr"/>
                      <a:r>
                        <a:rPr lang="en-IN" dirty="0"/>
                        <a:t>22R21A6768</a:t>
                      </a:r>
                    </a:p>
                  </a:txBody>
                  <a:tcPr>
                    <a:noFill/>
                  </a:tcPr>
                </a:tc>
                <a:extLst>
                  <a:ext uri="{0D108BD9-81ED-4DB2-BD59-A6C34878D82A}">
                    <a16:rowId xmlns:a16="http://schemas.microsoft.com/office/drawing/2014/main" val="2970488170"/>
                  </a:ext>
                </a:extLst>
              </a:tr>
            </a:tbl>
          </a:graphicData>
        </a:graphic>
      </p:graphicFrame>
      <p:sp>
        <p:nvSpPr>
          <p:cNvPr id="16" name="Footer Placeholder 15">
            <a:extLst>
              <a:ext uri="{FF2B5EF4-FFF2-40B4-BE49-F238E27FC236}">
                <a16:creationId xmlns:a16="http://schemas.microsoft.com/office/drawing/2014/main" id="{90F3E2CE-093F-7CBE-EA82-2F02EA58C46E}"/>
              </a:ext>
            </a:extLst>
          </p:cNvPr>
          <p:cNvSpPr>
            <a:spLocks noGrp="1"/>
          </p:cNvSpPr>
          <p:nvPr>
            <p:ph type="ftr" sz="quarter" idx="11"/>
          </p:nvPr>
        </p:nvSpPr>
        <p:spPr/>
        <p:txBody>
          <a:bodyPr/>
          <a:lstStyle/>
          <a:p>
            <a:r>
              <a:rPr lang="en-IN" b="1" dirty="0"/>
              <a:t>22R21A6792    22R21A6786   22R21A6768</a:t>
            </a:r>
          </a:p>
        </p:txBody>
      </p:sp>
      <p:sp>
        <p:nvSpPr>
          <p:cNvPr id="17" name="Slide Number Placeholder 16">
            <a:extLst>
              <a:ext uri="{FF2B5EF4-FFF2-40B4-BE49-F238E27FC236}">
                <a16:creationId xmlns:a16="http://schemas.microsoft.com/office/drawing/2014/main" id="{C8ABAA28-9C26-2FBE-8852-99A6791E0699}"/>
              </a:ext>
            </a:extLst>
          </p:cNvPr>
          <p:cNvSpPr>
            <a:spLocks noGrp="1"/>
          </p:cNvSpPr>
          <p:nvPr>
            <p:ph type="sldNum" sz="quarter" idx="12"/>
          </p:nvPr>
        </p:nvSpPr>
        <p:spPr/>
        <p:txBody>
          <a:bodyPr/>
          <a:lstStyle/>
          <a:p>
            <a:fld id="{A56D8C75-E4E9-42B9-8C94-BC276CCF4A19}" type="slidenum">
              <a:rPr lang="en-IN" smtClean="0"/>
              <a:t>1</a:t>
            </a:fld>
            <a:endParaRPr lang="en-IN"/>
          </a:p>
        </p:txBody>
      </p:sp>
      <p:sp>
        <p:nvSpPr>
          <p:cNvPr id="2" name="TextBox 1">
            <a:extLst>
              <a:ext uri="{FF2B5EF4-FFF2-40B4-BE49-F238E27FC236}">
                <a16:creationId xmlns:a16="http://schemas.microsoft.com/office/drawing/2014/main" id="{664C5B17-62A4-74A9-6162-52C5BFE8526C}"/>
              </a:ext>
            </a:extLst>
          </p:cNvPr>
          <p:cNvSpPr txBox="1"/>
          <p:nvPr/>
        </p:nvSpPr>
        <p:spPr>
          <a:xfrm>
            <a:off x="1627207" y="2899736"/>
            <a:ext cx="8937585" cy="707886"/>
          </a:xfrm>
          <a:prstGeom prst="rect">
            <a:avLst/>
          </a:prstGeom>
          <a:noFill/>
        </p:spPr>
        <p:txBody>
          <a:bodyPr wrap="square" rtlCol="0">
            <a:spAutoFit/>
          </a:bodyPr>
          <a:lstStyle/>
          <a:p>
            <a:r>
              <a:rPr lang="en-US" sz="4000" b="1" dirty="0">
                <a:solidFill>
                  <a:srgbClr val="002060"/>
                </a:solidFill>
                <a:effectLst>
                  <a:glow rad="63500">
                    <a:schemeClr val="accent3">
                      <a:satMod val="175000"/>
                      <a:alpha val="40000"/>
                    </a:schemeClr>
                  </a:glow>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Times New Roman" panose="02020603050405020304" pitchFamily="18" charset="0"/>
              </a:rPr>
              <a:t>WEB DATA EXTRACTION FROM WEBSITES</a:t>
            </a:r>
          </a:p>
        </p:txBody>
      </p:sp>
    </p:spTree>
    <p:extLst>
      <p:ext uri="{BB962C8B-B14F-4D97-AF65-F5344CB8AC3E}">
        <p14:creationId xmlns:p14="http://schemas.microsoft.com/office/powerpoint/2010/main" val="357433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6" name="TextBox 5">
            <a:extLst>
              <a:ext uri="{FF2B5EF4-FFF2-40B4-BE49-F238E27FC236}">
                <a16:creationId xmlns:a16="http://schemas.microsoft.com/office/drawing/2014/main" id="{592C8EAF-FD6D-E67E-06DE-FAA76BE94663}"/>
              </a:ext>
            </a:extLst>
          </p:cNvPr>
          <p:cNvSpPr txBox="1"/>
          <p:nvPr/>
        </p:nvSpPr>
        <p:spPr>
          <a:xfrm>
            <a:off x="1458410" y="532439"/>
            <a:ext cx="6192456" cy="1200329"/>
          </a:xfrm>
          <a:prstGeom prst="rect">
            <a:avLst/>
          </a:prstGeom>
          <a:noFill/>
        </p:spPr>
        <p:txBody>
          <a:bodyPr wrap="square" rtlCol="0">
            <a:spAutoFit/>
          </a:bodyPr>
          <a:lstStyle/>
          <a:p>
            <a:r>
              <a:rPr lang="en-IN" altLang="en-US" sz="5400" b="1" dirty="0">
                <a:latin typeface="Arial Rounded MT Bold" panose="020F0704030504030204" pitchFamily="34" charset="0"/>
                <a:cs typeface="Times New Roman" panose="02020603050405020304" pitchFamily="18" charset="0"/>
              </a:rPr>
              <a:t>Architecture</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10</a:t>
            </a:fld>
            <a:endParaRPr lang="en-IN"/>
          </a:p>
        </p:txBody>
      </p:sp>
      <p:pic>
        <p:nvPicPr>
          <p:cNvPr id="7" name="Picture 6">
            <a:extLst>
              <a:ext uri="{FF2B5EF4-FFF2-40B4-BE49-F238E27FC236}">
                <a16:creationId xmlns:a16="http://schemas.microsoft.com/office/drawing/2014/main" id="{21824695-2946-1D47-C1A4-4F43EE7B9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355" y="1412004"/>
            <a:ext cx="9114503" cy="5126908"/>
          </a:xfrm>
          <a:prstGeom prst="rect">
            <a:avLst/>
          </a:prstGeom>
        </p:spPr>
      </p:pic>
    </p:spTree>
    <p:extLst>
      <p:ext uri="{BB962C8B-B14F-4D97-AF65-F5344CB8AC3E}">
        <p14:creationId xmlns:p14="http://schemas.microsoft.com/office/powerpoint/2010/main" val="145860974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a:t>The proposed system consists of two modules as mentioned in the above diagram. </a:t>
            </a:r>
          </a:p>
          <a:p>
            <a:r>
              <a:rPr lang="en-US" dirty="0"/>
              <a:t>• User Interface </a:t>
            </a:r>
          </a:p>
          <a:p>
            <a:r>
              <a:rPr lang="en-US" dirty="0"/>
              <a:t>• Extractor</a:t>
            </a:r>
          </a:p>
          <a:p>
            <a:endParaRPr lang="en-US" dirty="0"/>
          </a:p>
          <a:p>
            <a:r>
              <a:rPr lang="en-US" dirty="0"/>
              <a:t> </a:t>
            </a:r>
            <a:r>
              <a:rPr lang="en-US" b="1" dirty="0"/>
              <a:t>USER INTERFACE: </a:t>
            </a:r>
            <a:r>
              <a:rPr lang="en-US" dirty="0"/>
              <a:t>The functions in the user interface module include users giving the required inputs. Once the user gives the required input, the inputs are passed to the extractor to begin the extraction. This module allows the users to give input and and then as output the excel file containing the extracted data is downloaded into the user’s device.</a:t>
            </a:r>
          </a:p>
          <a:p>
            <a:endParaRPr lang="en-US" b="1" dirty="0"/>
          </a:p>
          <a:p>
            <a:r>
              <a:rPr lang="en-US" b="1" dirty="0"/>
              <a:t> EXTRACTOR: </a:t>
            </a:r>
            <a:r>
              <a:rPr lang="en-US" dirty="0"/>
              <a:t>The </a:t>
            </a:r>
            <a:r>
              <a:rPr lang="en-US"/>
              <a:t>csv modules is </a:t>
            </a:r>
            <a:r>
              <a:rPr lang="en-US" dirty="0"/>
              <a:t>used to store the csv file temporarily which contains the required data and downloads that csv file as an excel sheet into the user’s device.</a:t>
            </a:r>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89817" y="574200"/>
            <a:ext cx="6192456"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Modules</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11</a:t>
            </a:fld>
            <a:endParaRPr lang="en-IN"/>
          </a:p>
        </p:txBody>
      </p:sp>
    </p:spTree>
    <p:extLst>
      <p:ext uri="{BB962C8B-B14F-4D97-AF65-F5344CB8AC3E}">
        <p14:creationId xmlns:p14="http://schemas.microsoft.com/office/powerpoint/2010/main" val="23576692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6192456"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Modules</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12</a:t>
            </a:fld>
            <a:endParaRPr lang="en-IN"/>
          </a:p>
        </p:txBody>
      </p:sp>
      <p:pic>
        <p:nvPicPr>
          <p:cNvPr id="5" name="Picture 4">
            <a:extLst>
              <a:ext uri="{FF2B5EF4-FFF2-40B4-BE49-F238E27FC236}">
                <a16:creationId xmlns:a16="http://schemas.microsoft.com/office/drawing/2014/main" id="{3F76853E-9C60-14EE-2E5F-D9F77074CE2F}"/>
              </a:ext>
            </a:extLst>
          </p:cNvPr>
          <p:cNvPicPr>
            <a:picLocks noChangeAspect="1"/>
          </p:cNvPicPr>
          <p:nvPr/>
        </p:nvPicPr>
        <p:blipFill>
          <a:blip r:embed="rId3"/>
          <a:stretch>
            <a:fillRect/>
          </a:stretch>
        </p:blipFill>
        <p:spPr>
          <a:xfrm>
            <a:off x="2101788" y="1405167"/>
            <a:ext cx="6668586" cy="4983319"/>
          </a:xfrm>
          <a:prstGeom prst="rect">
            <a:avLst/>
          </a:prstGeom>
        </p:spPr>
      </p:pic>
    </p:spTree>
    <p:extLst>
      <p:ext uri="{BB962C8B-B14F-4D97-AF65-F5344CB8AC3E}">
        <p14:creationId xmlns:p14="http://schemas.microsoft.com/office/powerpoint/2010/main" val="6513825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7247070"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Use Case Diagram</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13</a:t>
            </a:fld>
            <a:endParaRPr lang="en-IN"/>
          </a:p>
        </p:txBody>
      </p:sp>
      <p:pic>
        <p:nvPicPr>
          <p:cNvPr id="7" name="Picture 6">
            <a:extLst>
              <a:ext uri="{FF2B5EF4-FFF2-40B4-BE49-F238E27FC236}">
                <a16:creationId xmlns:a16="http://schemas.microsoft.com/office/drawing/2014/main" id="{09C5AB4B-C952-9D23-E4E5-D4E07BC760F7}"/>
              </a:ext>
            </a:extLst>
          </p:cNvPr>
          <p:cNvPicPr>
            <a:picLocks noChangeAspect="1"/>
          </p:cNvPicPr>
          <p:nvPr/>
        </p:nvPicPr>
        <p:blipFill>
          <a:blip r:embed="rId3"/>
          <a:stretch>
            <a:fillRect/>
          </a:stretch>
        </p:blipFill>
        <p:spPr>
          <a:xfrm>
            <a:off x="2578883" y="1495070"/>
            <a:ext cx="6220361" cy="4724755"/>
          </a:xfrm>
          <a:prstGeom prst="rect">
            <a:avLst/>
          </a:prstGeom>
        </p:spPr>
      </p:pic>
    </p:spTree>
    <p:extLst>
      <p:ext uri="{BB962C8B-B14F-4D97-AF65-F5344CB8AC3E}">
        <p14:creationId xmlns:p14="http://schemas.microsoft.com/office/powerpoint/2010/main" val="393206132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7247070"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Sequence Diagram</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14</a:t>
            </a:fld>
            <a:endParaRPr lang="en-IN"/>
          </a:p>
        </p:txBody>
      </p:sp>
      <p:pic>
        <p:nvPicPr>
          <p:cNvPr id="5" name="Picture 4">
            <a:extLst>
              <a:ext uri="{FF2B5EF4-FFF2-40B4-BE49-F238E27FC236}">
                <a16:creationId xmlns:a16="http://schemas.microsoft.com/office/drawing/2014/main" id="{EE115F9D-75CA-1500-FC23-9EDBB1076E8A}"/>
              </a:ext>
            </a:extLst>
          </p:cNvPr>
          <p:cNvPicPr>
            <a:picLocks noChangeAspect="1"/>
          </p:cNvPicPr>
          <p:nvPr/>
        </p:nvPicPr>
        <p:blipFill>
          <a:blip r:embed="rId3"/>
          <a:stretch>
            <a:fillRect/>
          </a:stretch>
        </p:blipFill>
        <p:spPr>
          <a:xfrm>
            <a:off x="2436643" y="1776513"/>
            <a:ext cx="6973273" cy="3953427"/>
          </a:xfrm>
          <a:prstGeom prst="rect">
            <a:avLst/>
          </a:prstGeom>
        </p:spPr>
      </p:pic>
    </p:spTree>
    <p:extLst>
      <p:ext uri="{BB962C8B-B14F-4D97-AF65-F5344CB8AC3E}">
        <p14:creationId xmlns:p14="http://schemas.microsoft.com/office/powerpoint/2010/main" val="265173402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7247070"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Activity Diagram</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15</a:t>
            </a:fld>
            <a:endParaRPr lang="en-IN"/>
          </a:p>
        </p:txBody>
      </p:sp>
      <p:pic>
        <p:nvPicPr>
          <p:cNvPr id="7" name="Picture 6">
            <a:extLst>
              <a:ext uri="{FF2B5EF4-FFF2-40B4-BE49-F238E27FC236}">
                <a16:creationId xmlns:a16="http://schemas.microsoft.com/office/drawing/2014/main" id="{79B3B036-AD52-C71E-C6D2-4DF22ECAA964}"/>
              </a:ext>
            </a:extLst>
          </p:cNvPr>
          <p:cNvPicPr>
            <a:picLocks noChangeAspect="1"/>
          </p:cNvPicPr>
          <p:nvPr/>
        </p:nvPicPr>
        <p:blipFill>
          <a:blip r:embed="rId3"/>
          <a:stretch>
            <a:fillRect/>
          </a:stretch>
        </p:blipFill>
        <p:spPr>
          <a:xfrm>
            <a:off x="4423185" y="1346102"/>
            <a:ext cx="2423243" cy="4688938"/>
          </a:xfrm>
          <a:prstGeom prst="rect">
            <a:avLst/>
          </a:prstGeom>
        </p:spPr>
      </p:pic>
    </p:spTree>
    <p:extLst>
      <p:ext uri="{BB962C8B-B14F-4D97-AF65-F5344CB8AC3E}">
        <p14:creationId xmlns:p14="http://schemas.microsoft.com/office/powerpoint/2010/main" val="383235330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6192456"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Implementation</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16</a:t>
            </a:fld>
            <a:endParaRPr lang="en-IN"/>
          </a:p>
        </p:txBody>
      </p:sp>
      <p:pic>
        <p:nvPicPr>
          <p:cNvPr id="7" name="Picture 6">
            <a:extLst>
              <a:ext uri="{FF2B5EF4-FFF2-40B4-BE49-F238E27FC236}">
                <a16:creationId xmlns:a16="http://schemas.microsoft.com/office/drawing/2014/main" id="{29498A48-B6AA-78B0-8356-AB7CAADE5989}"/>
              </a:ext>
            </a:extLst>
          </p:cNvPr>
          <p:cNvPicPr>
            <a:picLocks noChangeAspect="1"/>
          </p:cNvPicPr>
          <p:nvPr/>
        </p:nvPicPr>
        <p:blipFill>
          <a:blip r:embed="rId3"/>
          <a:stretch>
            <a:fillRect/>
          </a:stretch>
        </p:blipFill>
        <p:spPr>
          <a:xfrm>
            <a:off x="1019582" y="1520190"/>
            <a:ext cx="4408391" cy="4836160"/>
          </a:xfrm>
          <a:prstGeom prst="rect">
            <a:avLst/>
          </a:prstGeom>
        </p:spPr>
      </p:pic>
      <p:pic>
        <p:nvPicPr>
          <p:cNvPr id="12" name="Picture 11">
            <a:extLst>
              <a:ext uri="{FF2B5EF4-FFF2-40B4-BE49-F238E27FC236}">
                <a16:creationId xmlns:a16="http://schemas.microsoft.com/office/drawing/2014/main" id="{8CA80518-EF6B-D859-5781-40276C3EA580}"/>
              </a:ext>
            </a:extLst>
          </p:cNvPr>
          <p:cNvPicPr>
            <a:picLocks noChangeAspect="1"/>
          </p:cNvPicPr>
          <p:nvPr/>
        </p:nvPicPr>
        <p:blipFill>
          <a:blip r:embed="rId4"/>
          <a:stretch>
            <a:fillRect/>
          </a:stretch>
        </p:blipFill>
        <p:spPr>
          <a:xfrm>
            <a:off x="6218969" y="1520190"/>
            <a:ext cx="4541520" cy="997472"/>
          </a:xfrm>
          <a:prstGeom prst="rect">
            <a:avLst/>
          </a:prstGeom>
        </p:spPr>
      </p:pic>
    </p:spTree>
    <p:extLst>
      <p:ext uri="{BB962C8B-B14F-4D97-AF65-F5344CB8AC3E}">
        <p14:creationId xmlns:p14="http://schemas.microsoft.com/office/powerpoint/2010/main" val="149689870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6192456"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Implementation</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17</a:t>
            </a:fld>
            <a:endParaRPr lang="en-IN"/>
          </a:p>
        </p:txBody>
      </p:sp>
      <p:pic>
        <p:nvPicPr>
          <p:cNvPr id="5" name="Picture 4">
            <a:extLst>
              <a:ext uri="{FF2B5EF4-FFF2-40B4-BE49-F238E27FC236}">
                <a16:creationId xmlns:a16="http://schemas.microsoft.com/office/drawing/2014/main" id="{941A8B32-3282-020B-13E4-0C9E428AC4FE}"/>
              </a:ext>
            </a:extLst>
          </p:cNvPr>
          <p:cNvPicPr>
            <a:picLocks noChangeAspect="1"/>
          </p:cNvPicPr>
          <p:nvPr/>
        </p:nvPicPr>
        <p:blipFill>
          <a:blip r:embed="rId3"/>
          <a:stretch>
            <a:fillRect/>
          </a:stretch>
        </p:blipFill>
        <p:spPr>
          <a:xfrm>
            <a:off x="749258" y="1446481"/>
            <a:ext cx="6476925" cy="4713366"/>
          </a:xfrm>
          <a:prstGeom prst="rect">
            <a:avLst/>
          </a:prstGeom>
        </p:spPr>
      </p:pic>
      <p:pic>
        <p:nvPicPr>
          <p:cNvPr id="11" name="Picture 10">
            <a:extLst>
              <a:ext uri="{FF2B5EF4-FFF2-40B4-BE49-F238E27FC236}">
                <a16:creationId xmlns:a16="http://schemas.microsoft.com/office/drawing/2014/main" id="{56DCA3EE-8285-25D0-9351-7731FE153723}"/>
              </a:ext>
            </a:extLst>
          </p:cNvPr>
          <p:cNvPicPr>
            <a:picLocks noChangeAspect="1"/>
          </p:cNvPicPr>
          <p:nvPr/>
        </p:nvPicPr>
        <p:blipFill>
          <a:blip r:embed="rId4"/>
          <a:stretch>
            <a:fillRect/>
          </a:stretch>
        </p:blipFill>
        <p:spPr>
          <a:xfrm>
            <a:off x="7276575" y="1446481"/>
            <a:ext cx="3661785" cy="1720519"/>
          </a:xfrm>
          <a:prstGeom prst="rect">
            <a:avLst/>
          </a:prstGeom>
        </p:spPr>
      </p:pic>
    </p:spTree>
    <p:extLst>
      <p:ext uri="{BB962C8B-B14F-4D97-AF65-F5344CB8AC3E}">
        <p14:creationId xmlns:p14="http://schemas.microsoft.com/office/powerpoint/2010/main" val="142836458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6192456"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Implementation</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18</a:t>
            </a:fld>
            <a:endParaRPr lang="en-IN"/>
          </a:p>
        </p:txBody>
      </p:sp>
      <p:pic>
        <p:nvPicPr>
          <p:cNvPr id="7" name="Picture 6">
            <a:extLst>
              <a:ext uri="{FF2B5EF4-FFF2-40B4-BE49-F238E27FC236}">
                <a16:creationId xmlns:a16="http://schemas.microsoft.com/office/drawing/2014/main" id="{5A4C5CCC-2542-7150-1EAE-2ADBD45ED5D6}"/>
              </a:ext>
            </a:extLst>
          </p:cNvPr>
          <p:cNvPicPr>
            <a:picLocks noChangeAspect="1"/>
          </p:cNvPicPr>
          <p:nvPr/>
        </p:nvPicPr>
        <p:blipFill>
          <a:blip r:embed="rId3"/>
          <a:stretch>
            <a:fillRect/>
          </a:stretch>
        </p:blipFill>
        <p:spPr>
          <a:xfrm>
            <a:off x="799650" y="1495425"/>
            <a:ext cx="3449065" cy="4860925"/>
          </a:xfrm>
          <a:prstGeom prst="rect">
            <a:avLst/>
          </a:prstGeom>
        </p:spPr>
      </p:pic>
      <p:pic>
        <p:nvPicPr>
          <p:cNvPr id="12" name="Picture 11">
            <a:extLst>
              <a:ext uri="{FF2B5EF4-FFF2-40B4-BE49-F238E27FC236}">
                <a16:creationId xmlns:a16="http://schemas.microsoft.com/office/drawing/2014/main" id="{366DA344-A140-2FA1-EC9D-3ACF577732A3}"/>
              </a:ext>
            </a:extLst>
          </p:cNvPr>
          <p:cNvPicPr>
            <a:picLocks noChangeAspect="1"/>
          </p:cNvPicPr>
          <p:nvPr/>
        </p:nvPicPr>
        <p:blipFill>
          <a:blip r:embed="rId4"/>
          <a:stretch>
            <a:fillRect/>
          </a:stretch>
        </p:blipFill>
        <p:spPr>
          <a:xfrm>
            <a:off x="4849690" y="1466185"/>
            <a:ext cx="2235456" cy="5005736"/>
          </a:xfrm>
          <a:prstGeom prst="rect">
            <a:avLst/>
          </a:prstGeom>
        </p:spPr>
      </p:pic>
      <p:pic>
        <p:nvPicPr>
          <p:cNvPr id="14" name="Picture 13">
            <a:extLst>
              <a:ext uri="{FF2B5EF4-FFF2-40B4-BE49-F238E27FC236}">
                <a16:creationId xmlns:a16="http://schemas.microsoft.com/office/drawing/2014/main" id="{251CF364-E8A3-6739-DFEC-CF68A294073A}"/>
              </a:ext>
            </a:extLst>
          </p:cNvPr>
          <p:cNvPicPr>
            <a:picLocks noChangeAspect="1"/>
          </p:cNvPicPr>
          <p:nvPr/>
        </p:nvPicPr>
        <p:blipFill>
          <a:blip r:embed="rId5"/>
          <a:stretch>
            <a:fillRect/>
          </a:stretch>
        </p:blipFill>
        <p:spPr>
          <a:xfrm>
            <a:off x="7686121" y="1495425"/>
            <a:ext cx="2581464" cy="2358283"/>
          </a:xfrm>
          <a:prstGeom prst="rect">
            <a:avLst/>
          </a:prstGeom>
        </p:spPr>
      </p:pic>
      <p:pic>
        <p:nvPicPr>
          <p:cNvPr id="16" name="Picture 15">
            <a:extLst>
              <a:ext uri="{FF2B5EF4-FFF2-40B4-BE49-F238E27FC236}">
                <a16:creationId xmlns:a16="http://schemas.microsoft.com/office/drawing/2014/main" id="{44FBCEFF-56E7-4A78-7596-1495D324B4BD}"/>
              </a:ext>
            </a:extLst>
          </p:cNvPr>
          <p:cNvPicPr>
            <a:picLocks noChangeAspect="1"/>
          </p:cNvPicPr>
          <p:nvPr/>
        </p:nvPicPr>
        <p:blipFill>
          <a:blip r:embed="rId6"/>
          <a:stretch>
            <a:fillRect/>
          </a:stretch>
        </p:blipFill>
        <p:spPr>
          <a:xfrm>
            <a:off x="7686121" y="3973043"/>
            <a:ext cx="2412919" cy="504519"/>
          </a:xfrm>
          <a:prstGeom prst="rect">
            <a:avLst/>
          </a:prstGeom>
        </p:spPr>
      </p:pic>
    </p:spTree>
    <p:extLst>
      <p:ext uri="{BB962C8B-B14F-4D97-AF65-F5344CB8AC3E}">
        <p14:creationId xmlns:p14="http://schemas.microsoft.com/office/powerpoint/2010/main" val="409228794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6192456"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Results</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19</a:t>
            </a:fld>
            <a:endParaRPr lang="en-IN"/>
          </a:p>
        </p:txBody>
      </p:sp>
      <p:pic>
        <p:nvPicPr>
          <p:cNvPr id="7" name="Picture 6">
            <a:extLst>
              <a:ext uri="{FF2B5EF4-FFF2-40B4-BE49-F238E27FC236}">
                <a16:creationId xmlns:a16="http://schemas.microsoft.com/office/drawing/2014/main" id="{A4F375D9-5F73-B8ED-4E1C-847BD8043154}"/>
              </a:ext>
            </a:extLst>
          </p:cNvPr>
          <p:cNvPicPr>
            <a:picLocks noChangeAspect="1"/>
          </p:cNvPicPr>
          <p:nvPr/>
        </p:nvPicPr>
        <p:blipFill>
          <a:blip r:embed="rId3"/>
          <a:stretch>
            <a:fillRect/>
          </a:stretch>
        </p:blipFill>
        <p:spPr>
          <a:xfrm>
            <a:off x="2233859" y="1474792"/>
            <a:ext cx="7697274" cy="4477375"/>
          </a:xfrm>
          <a:prstGeom prst="rect">
            <a:avLst/>
          </a:prstGeom>
        </p:spPr>
      </p:pic>
    </p:spTree>
    <p:extLst>
      <p:ext uri="{BB962C8B-B14F-4D97-AF65-F5344CB8AC3E}">
        <p14:creationId xmlns:p14="http://schemas.microsoft.com/office/powerpoint/2010/main" val="71787811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838200" y="104171"/>
            <a:ext cx="10515600" cy="65647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IN" sz="3600" dirty="0"/>
          </a:p>
        </p:txBody>
      </p:sp>
      <p:sp>
        <p:nvSpPr>
          <p:cNvPr id="5" name="TextBox 4">
            <a:extLst>
              <a:ext uri="{FF2B5EF4-FFF2-40B4-BE49-F238E27FC236}">
                <a16:creationId xmlns:a16="http://schemas.microsoft.com/office/drawing/2014/main" id="{DE9F8F53-3232-CA37-B091-763A1184CB84}"/>
              </a:ext>
            </a:extLst>
          </p:cNvPr>
          <p:cNvSpPr txBox="1"/>
          <p:nvPr/>
        </p:nvSpPr>
        <p:spPr>
          <a:xfrm>
            <a:off x="1724627" y="1721974"/>
            <a:ext cx="5128457" cy="5262979"/>
          </a:xfrm>
          <a:prstGeom prst="rect">
            <a:avLst/>
          </a:prstGeom>
          <a:noFill/>
        </p:spPr>
        <p:txBody>
          <a:bodyPr wrap="square">
            <a:spAutoFit/>
          </a:bodyPr>
          <a:lstStyle/>
          <a:p>
            <a:pPr marL="457200" indent="-457200">
              <a:buFont typeface="Wingdings" panose="05000000000000000000" pitchFamily="2" charset="2"/>
              <a:buChar char="§"/>
            </a:pPr>
            <a:r>
              <a:rPr lang="en-US" sz="2400" dirty="0">
                <a:latin typeface="+mj-lt"/>
                <a:cs typeface="Times New Roman" pitchFamily="18" charset="0"/>
              </a:rPr>
              <a:t>Abstract</a:t>
            </a:r>
          </a:p>
          <a:p>
            <a:pPr marL="457200" indent="-457200">
              <a:buFont typeface="Wingdings" panose="05000000000000000000" pitchFamily="2" charset="2"/>
              <a:buChar char="§"/>
            </a:pPr>
            <a:r>
              <a:rPr lang="en-US" sz="2400" dirty="0">
                <a:latin typeface="+mj-lt"/>
                <a:cs typeface="Times New Roman" pitchFamily="18" charset="0"/>
              </a:rPr>
              <a:t>Introduction</a:t>
            </a:r>
          </a:p>
          <a:p>
            <a:pPr marL="457200" indent="-457200">
              <a:buFont typeface="Wingdings" panose="05000000000000000000" pitchFamily="2" charset="2"/>
              <a:buChar char="§"/>
            </a:pPr>
            <a:r>
              <a:rPr lang="en-US" sz="2400" dirty="0">
                <a:latin typeface="+mj-lt"/>
                <a:cs typeface="Times New Roman" pitchFamily="18" charset="0"/>
              </a:rPr>
              <a:t>Existing System</a:t>
            </a:r>
          </a:p>
          <a:p>
            <a:pPr marL="457200" indent="-457200">
              <a:buFont typeface="Wingdings" panose="05000000000000000000" pitchFamily="2" charset="2"/>
              <a:buChar char="§"/>
            </a:pPr>
            <a:r>
              <a:rPr lang="en-US" sz="2400" dirty="0">
                <a:latin typeface="+mj-lt"/>
                <a:cs typeface="Times New Roman" pitchFamily="18" charset="0"/>
              </a:rPr>
              <a:t>Drawbacks</a:t>
            </a:r>
          </a:p>
          <a:p>
            <a:pPr marL="457200" indent="-457200">
              <a:buFont typeface="Wingdings" panose="05000000000000000000" pitchFamily="2" charset="2"/>
              <a:buChar char="§"/>
            </a:pPr>
            <a:r>
              <a:rPr lang="en-US" sz="2400" dirty="0">
                <a:latin typeface="+mj-lt"/>
                <a:cs typeface="Times New Roman" pitchFamily="18" charset="0"/>
              </a:rPr>
              <a:t>Proposed System</a:t>
            </a:r>
          </a:p>
          <a:p>
            <a:pPr marL="457200" indent="-457200">
              <a:buFont typeface="Wingdings" panose="05000000000000000000" pitchFamily="2" charset="2"/>
              <a:buChar char="§"/>
            </a:pPr>
            <a:r>
              <a:rPr lang="en-IN" sz="2400" dirty="0">
                <a:solidFill>
                  <a:schemeClr val="tx1"/>
                </a:solidFill>
                <a:latin typeface="+mj-lt"/>
                <a:cs typeface="Times New Roman" panose="02020603050405020304" pitchFamily="18" charset="0"/>
              </a:rPr>
              <a:t>Objectives</a:t>
            </a:r>
            <a:endParaRPr lang="en-US" sz="2400" dirty="0">
              <a:latin typeface="+mj-lt"/>
              <a:cs typeface="Times New Roman" pitchFamily="18" charset="0"/>
            </a:endParaRPr>
          </a:p>
          <a:p>
            <a:pPr marL="457200" indent="-457200">
              <a:buFont typeface="Wingdings" panose="05000000000000000000" pitchFamily="2" charset="2"/>
              <a:buChar char="§"/>
            </a:pPr>
            <a:r>
              <a:rPr lang="en-US" sz="2400" dirty="0">
                <a:latin typeface="+mj-lt"/>
                <a:cs typeface="Times New Roman" pitchFamily="18" charset="0"/>
              </a:rPr>
              <a:t>Advantages</a:t>
            </a:r>
          </a:p>
          <a:p>
            <a:pPr marL="457200" indent="-457200">
              <a:buFont typeface="Wingdings" panose="05000000000000000000" pitchFamily="2" charset="2"/>
              <a:buChar char="§"/>
            </a:pPr>
            <a:r>
              <a:rPr lang="en-IN" altLang="en-US" sz="2400" dirty="0">
                <a:latin typeface="+mj-lt"/>
                <a:cs typeface="Arial" panose="020B0604020202020204" pitchFamily="34" charset="0"/>
              </a:rPr>
              <a:t>Architecture</a:t>
            </a:r>
          </a:p>
          <a:p>
            <a:pPr marL="457200" indent="-457200">
              <a:buFont typeface="Wingdings" panose="05000000000000000000" pitchFamily="2" charset="2"/>
              <a:buChar char="§"/>
            </a:pPr>
            <a:r>
              <a:rPr lang="en-US" sz="2400" dirty="0">
                <a:latin typeface="+mj-lt"/>
                <a:cs typeface="Arial" panose="020B0604020202020204" pitchFamily="34" charset="0"/>
              </a:rPr>
              <a:t>Module Diagrams</a:t>
            </a:r>
          </a:p>
          <a:p>
            <a:pPr marL="457200" indent="-457200">
              <a:buFont typeface="Wingdings" panose="05000000000000000000" pitchFamily="2" charset="2"/>
              <a:buChar char="§"/>
            </a:pPr>
            <a:r>
              <a:rPr lang="en-US" sz="2400" dirty="0">
                <a:latin typeface="+mj-lt"/>
                <a:cs typeface="Arial" panose="020B0604020202020204" pitchFamily="34" charset="0"/>
              </a:rPr>
              <a:t>Implementation</a:t>
            </a:r>
          </a:p>
          <a:p>
            <a:pPr marL="457200" indent="-457200">
              <a:buFont typeface="Wingdings" panose="05000000000000000000" pitchFamily="2" charset="2"/>
              <a:buChar char="§"/>
            </a:pPr>
            <a:r>
              <a:rPr lang="en-US" sz="2400" dirty="0">
                <a:latin typeface="+mj-lt"/>
                <a:cs typeface="Arial" panose="020B0604020202020204" pitchFamily="34" charset="0"/>
              </a:rPr>
              <a:t>Result</a:t>
            </a:r>
          </a:p>
          <a:p>
            <a:pPr marL="457200" indent="-457200">
              <a:buFont typeface="Wingdings" panose="05000000000000000000" pitchFamily="2" charset="2"/>
              <a:buChar char="§"/>
            </a:pPr>
            <a:r>
              <a:rPr lang="en-US" sz="2400" dirty="0">
                <a:latin typeface="+mj-lt"/>
                <a:cs typeface="Times New Roman" pitchFamily="18" charset="0"/>
              </a:rPr>
              <a:t>Conclusion</a:t>
            </a:r>
          </a:p>
          <a:p>
            <a:pPr marL="457200" indent="-457200">
              <a:buFont typeface="Wingdings" panose="05000000000000000000" pitchFamily="2" charset="2"/>
              <a:buChar char="§"/>
            </a:pPr>
            <a:r>
              <a:rPr lang="en-US" sz="2400" dirty="0">
                <a:latin typeface="+mj-lt"/>
                <a:cs typeface="Times New Roman" pitchFamily="18" charset="0"/>
              </a:rPr>
              <a:t>References</a:t>
            </a:r>
          </a:p>
          <a:p>
            <a:pPr marL="457200" indent="-457200">
              <a:buFont typeface="Wingdings" panose="05000000000000000000" pitchFamily="2" charset="2"/>
              <a:buChar char="§"/>
            </a:pPr>
            <a:endParaRPr lang="en-US" sz="2400" dirty="0">
              <a:latin typeface="+mj-lt"/>
            </a:endParaRPr>
          </a:p>
        </p:txBody>
      </p:sp>
      <p:sp>
        <p:nvSpPr>
          <p:cNvPr id="6" name="TextBox 5">
            <a:extLst>
              <a:ext uri="{FF2B5EF4-FFF2-40B4-BE49-F238E27FC236}">
                <a16:creationId xmlns:a16="http://schemas.microsoft.com/office/drawing/2014/main" id="{592C8EAF-FD6D-E67E-06DE-FAA76BE94663}"/>
              </a:ext>
            </a:extLst>
          </p:cNvPr>
          <p:cNvSpPr txBox="1"/>
          <p:nvPr/>
        </p:nvSpPr>
        <p:spPr>
          <a:xfrm>
            <a:off x="1724627" y="844952"/>
            <a:ext cx="4109014" cy="923330"/>
          </a:xfrm>
          <a:prstGeom prst="rect">
            <a:avLst/>
          </a:prstGeom>
          <a:noFill/>
        </p:spPr>
        <p:txBody>
          <a:bodyPr wrap="square" rtlCol="0">
            <a:spAutoFit/>
          </a:bodyPr>
          <a:lstStyle/>
          <a:p>
            <a:r>
              <a:rPr lang="en-IN" sz="5400" dirty="0">
                <a:latin typeface="Arial Rounded MT Bold" panose="020F0704030504030204" pitchFamily="34" charset="0"/>
              </a:rPr>
              <a:t>CONTENTS</a:t>
            </a:r>
            <a:r>
              <a:rPr lang="en-IN" dirty="0"/>
              <a:t> </a:t>
            </a:r>
          </a:p>
        </p:txBody>
      </p:sp>
      <p:pic>
        <p:nvPicPr>
          <p:cNvPr id="2050" name="Picture 2" descr="Image">
            <a:extLst>
              <a:ext uri="{FF2B5EF4-FFF2-40B4-BE49-F238E27FC236}">
                <a16:creationId xmlns:a16="http://schemas.microsoft.com/office/drawing/2014/main" id="{060AFE9A-92D2-CC35-9656-8F2FB295A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8361" y="1678292"/>
            <a:ext cx="4358640" cy="435864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875746F7-7935-99D7-6659-3EC4429FA223}"/>
              </a:ext>
            </a:extLst>
          </p:cNvPr>
          <p:cNvSpPr>
            <a:spLocks noGrp="1"/>
          </p:cNvSpPr>
          <p:nvPr>
            <p:ph type="ftr" sz="quarter" idx="11"/>
          </p:nvPr>
        </p:nvSpPr>
        <p:spPr/>
        <p:txBody>
          <a:bodyPr/>
          <a:lstStyle/>
          <a:p>
            <a:r>
              <a:rPr lang="en-IN"/>
              <a:t>22R21A6792    22R21A6786   22R21A6768</a:t>
            </a:r>
          </a:p>
        </p:txBody>
      </p:sp>
      <p:sp>
        <p:nvSpPr>
          <p:cNvPr id="8" name="Slide Number Placeholder 7">
            <a:extLst>
              <a:ext uri="{FF2B5EF4-FFF2-40B4-BE49-F238E27FC236}">
                <a16:creationId xmlns:a16="http://schemas.microsoft.com/office/drawing/2014/main" id="{52677E12-FB02-597D-3F7F-418461CAFB3E}"/>
              </a:ext>
            </a:extLst>
          </p:cNvPr>
          <p:cNvSpPr>
            <a:spLocks noGrp="1"/>
          </p:cNvSpPr>
          <p:nvPr>
            <p:ph type="sldNum" sz="quarter" idx="12"/>
          </p:nvPr>
        </p:nvSpPr>
        <p:spPr/>
        <p:txBody>
          <a:bodyPr/>
          <a:lstStyle/>
          <a:p>
            <a:fld id="{A56D8C75-E4E9-42B9-8C94-BC276CCF4A19}" type="slidenum">
              <a:rPr lang="en-IN" smtClean="0"/>
              <a:t>2</a:t>
            </a:fld>
            <a:endParaRPr lang="en-IN"/>
          </a:p>
        </p:txBody>
      </p:sp>
    </p:spTree>
    <p:extLst>
      <p:ext uri="{BB962C8B-B14F-4D97-AF65-F5344CB8AC3E}">
        <p14:creationId xmlns:p14="http://schemas.microsoft.com/office/powerpoint/2010/main" val="260289567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6192456"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Results</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20</a:t>
            </a:fld>
            <a:endParaRPr lang="en-IN"/>
          </a:p>
        </p:txBody>
      </p:sp>
      <p:pic>
        <p:nvPicPr>
          <p:cNvPr id="5" name="Picture 4">
            <a:extLst>
              <a:ext uri="{FF2B5EF4-FFF2-40B4-BE49-F238E27FC236}">
                <a16:creationId xmlns:a16="http://schemas.microsoft.com/office/drawing/2014/main" id="{615F6802-7F9D-59D3-3A55-672C57650D73}"/>
              </a:ext>
            </a:extLst>
          </p:cNvPr>
          <p:cNvPicPr>
            <a:picLocks noChangeAspect="1"/>
          </p:cNvPicPr>
          <p:nvPr/>
        </p:nvPicPr>
        <p:blipFill>
          <a:blip r:embed="rId3"/>
          <a:stretch>
            <a:fillRect/>
          </a:stretch>
        </p:blipFill>
        <p:spPr>
          <a:xfrm>
            <a:off x="2265873" y="1400483"/>
            <a:ext cx="7716327" cy="4686954"/>
          </a:xfrm>
          <a:prstGeom prst="rect">
            <a:avLst/>
          </a:prstGeom>
        </p:spPr>
      </p:pic>
    </p:spTree>
    <p:extLst>
      <p:ext uri="{BB962C8B-B14F-4D97-AF65-F5344CB8AC3E}">
        <p14:creationId xmlns:p14="http://schemas.microsoft.com/office/powerpoint/2010/main" val="15450813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TextBox 5">
            <a:extLst>
              <a:ext uri="{FF2B5EF4-FFF2-40B4-BE49-F238E27FC236}">
                <a16:creationId xmlns:a16="http://schemas.microsoft.com/office/drawing/2014/main" id="{592C8EAF-FD6D-E67E-06DE-FAA76BE94663}"/>
              </a:ext>
            </a:extLst>
          </p:cNvPr>
          <p:cNvSpPr txBox="1"/>
          <p:nvPr/>
        </p:nvSpPr>
        <p:spPr>
          <a:xfrm>
            <a:off x="799650" y="472013"/>
            <a:ext cx="6192456" cy="1200329"/>
          </a:xfrm>
          <a:prstGeom prst="rect">
            <a:avLst/>
          </a:prstGeom>
          <a:noFill/>
        </p:spPr>
        <p:txBody>
          <a:bodyPr wrap="square" rtlCol="0">
            <a:spAutoFit/>
          </a:bodyPr>
          <a:lstStyle/>
          <a:p>
            <a:r>
              <a:rPr lang="en-IN" sz="5400" b="1" dirty="0">
                <a:latin typeface="Arial Rounded MT Bold" panose="020F0704030504030204" pitchFamily="34" charset="0"/>
                <a:cs typeface="Times New Roman" panose="02020603050405020304" pitchFamily="18" charset="0"/>
              </a:rPr>
              <a:t>Results</a:t>
            </a:r>
            <a:endParaRPr lang="en-US" sz="5400" dirty="0">
              <a:latin typeface="Arial Rounded MT Bold" panose="020F0704030504030204" pitchFamily="34" charset="0"/>
              <a:cs typeface="Times New Roman" pitchFamily="18" charset="0"/>
            </a:endParaRPr>
          </a:p>
          <a:p>
            <a:r>
              <a:rPr lang="en-IN" dirty="0"/>
              <a:t> </a:t>
            </a:r>
          </a:p>
        </p:txBody>
      </p:sp>
      <p:sp>
        <p:nvSpPr>
          <p:cNvPr id="8" name="Footer Placeholder 7">
            <a:extLst>
              <a:ext uri="{FF2B5EF4-FFF2-40B4-BE49-F238E27FC236}">
                <a16:creationId xmlns:a16="http://schemas.microsoft.com/office/drawing/2014/main" id="{452C15ED-C847-68A5-437D-2E2025DF33F0}"/>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24691CAC-D7E1-2AA1-3105-A9D2F7F1EAF3}"/>
              </a:ext>
            </a:extLst>
          </p:cNvPr>
          <p:cNvSpPr>
            <a:spLocks noGrp="1"/>
          </p:cNvSpPr>
          <p:nvPr>
            <p:ph type="sldNum" sz="quarter" idx="12"/>
          </p:nvPr>
        </p:nvSpPr>
        <p:spPr/>
        <p:txBody>
          <a:bodyPr/>
          <a:lstStyle/>
          <a:p>
            <a:fld id="{A56D8C75-E4E9-42B9-8C94-BC276CCF4A19}" type="slidenum">
              <a:rPr lang="en-IN" smtClean="0"/>
              <a:t>21</a:t>
            </a:fld>
            <a:endParaRPr lang="en-IN"/>
          </a:p>
        </p:txBody>
      </p:sp>
      <p:pic>
        <p:nvPicPr>
          <p:cNvPr id="7" name="Picture 6">
            <a:extLst>
              <a:ext uri="{FF2B5EF4-FFF2-40B4-BE49-F238E27FC236}">
                <a16:creationId xmlns:a16="http://schemas.microsoft.com/office/drawing/2014/main" id="{B08D6C52-E912-6E80-FC0C-F9F523036DFE}"/>
              </a:ext>
            </a:extLst>
          </p:cNvPr>
          <p:cNvPicPr>
            <a:picLocks noChangeAspect="1"/>
          </p:cNvPicPr>
          <p:nvPr/>
        </p:nvPicPr>
        <p:blipFill>
          <a:blip r:embed="rId3"/>
          <a:stretch>
            <a:fillRect/>
          </a:stretch>
        </p:blipFill>
        <p:spPr>
          <a:xfrm>
            <a:off x="2227768" y="1438282"/>
            <a:ext cx="7754432" cy="4448796"/>
          </a:xfrm>
          <a:prstGeom prst="rect">
            <a:avLst/>
          </a:prstGeom>
        </p:spPr>
      </p:pic>
    </p:spTree>
    <p:extLst>
      <p:ext uri="{BB962C8B-B14F-4D97-AF65-F5344CB8AC3E}">
        <p14:creationId xmlns:p14="http://schemas.microsoft.com/office/powerpoint/2010/main" val="317102283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6" name="TextBox 5">
            <a:extLst>
              <a:ext uri="{FF2B5EF4-FFF2-40B4-BE49-F238E27FC236}">
                <a16:creationId xmlns:a16="http://schemas.microsoft.com/office/drawing/2014/main" id="{592C8EAF-FD6D-E67E-06DE-FAA76BE94663}"/>
              </a:ext>
            </a:extLst>
          </p:cNvPr>
          <p:cNvSpPr txBox="1"/>
          <p:nvPr/>
        </p:nvSpPr>
        <p:spPr>
          <a:xfrm>
            <a:off x="1458410" y="532439"/>
            <a:ext cx="6192456" cy="1200329"/>
          </a:xfrm>
          <a:prstGeom prst="rect">
            <a:avLst/>
          </a:prstGeom>
          <a:noFill/>
        </p:spPr>
        <p:txBody>
          <a:bodyPr wrap="square" rtlCol="0">
            <a:spAutoFit/>
          </a:bodyPr>
          <a:lstStyle/>
          <a:p>
            <a:r>
              <a:rPr lang="en-US" sz="5400" dirty="0">
                <a:latin typeface="Arial Rounded MT Bold" panose="020F0704030504030204" pitchFamily="34" charset="0"/>
                <a:cs typeface="Times New Roman" pitchFamily="18" charset="0"/>
              </a:rPr>
              <a:t>Conclusion</a:t>
            </a:r>
          </a:p>
          <a:p>
            <a:r>
              <a:rPr lang="en-IN" dirty="0"/>
              <a:t> </a:t>
            </a:r>
          </a:p>
        </p:txBody>
      </p:sp>
      <p:sp>
        <p:nvSpPr>
          <p:cNvPr id="4" name="TextBox 3">
            <a:extLst>
              <a:ext uri="{FF2B5EF4-FFF2-40B4-BE49-F238E27FC236}">
                <a16:creationId xmlns:a16="http://schemas.microsoft.com/office/drawing/2014/main" id="{183220DC-9E82-FE67-36C8-242B5EF6A5D1}"/>
              </a:ext>
            </a:extLst>
          </p:cNvPr>
          <p:cNvSpPr txBox="1"/>
          <p:nvPr/>
        </p:nvSpPr>
        <p:spPr>
          <a:xfrm>
            <a:off x="914400" y="1732768"/>
            <a:ext cx="9954228" cy="424731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web data extraction as a tool for information gathering, focusing on ethical practices and accessibility. By using the right methods and staying small-scale, we've shown how this technique can be effective for personal use and research without breaking the bank. By following legal and ethical guidelines, we've promoted responsible data collection and use, ensuring these valuable online resources stay available for everyone. web data extraction will undoubtedly play a more and more important role in various professional and academic fields.</a:t>
            </a:r>
            <a:endParaRPr lang="en-IN" sz="2800" dirty="0">
              <a:latin typeface="Times New Roman" panose="02020603050405020304" pitchFamily="18" charset="0"/>
              <a:cs typeface="Times New Roman" panose="02020603050405020304" pitchFamily="18" charset="0"/>
            </a:endParaRPr>
          </a:p>
          <a:p>
            <a:endParaRPr lang="en-IN" dirty="0"/>
          </a:p>
        </p:txBody>
      </p:sp>
      <p:sp>
        <p:nvSpPr>
          <p:cNvPr id="5" name="Footer Placeholder 4">
            <a:extLst>
              <a:ext uri="{FF2B5EF4-FFF2-40B4-BE49-F238E27FC236}">
                <a16:creationId xmlns:a16="http://schemas.microsoft.com/office/drawing/2014/main" id="{C590196E-FEC0-CE74-3759-948D8F7878FE}"/>
              </a:ext>
            </a:extLst>
          </p:cNvPr>
          <p:cNvSpPr>
            <a:spLocks noGrp="1"/>
          </p:cNvSpPr>
          <p:nvPr>
            <p:ph type="ftr" sz="quarter" idx="11"/>
          </p:nvPr>
        </p:nvSpPr>
        <p:spPr/>
        <p:txBody>
          <a:bodyPr/>
          <a:lstStyle/>
          <a:p>
            <a:r>
              <a:rPr lang="en-IN"/>
              <a:t>22R21A6792    22R21A6786   22R21A6768</a:t>
            </a:r>
          </a:p>
        </p:txBody>
      </p:sp>
      <p:sp>
        <p:nvSpPr>
          <p:cNvPr id="7" name="Slide Number Placeholder 6">
            <a:extLst>
              <a:ext uri="{FF2B5EF4-FFF2-40B4-BE49-F238E27FC236}">
                <a16:creationId xmlns:a16="http://schemas.microsoft.com/office/drawing/2014/main" id="{422D1363-01E3-078F-3B50-D2A711BAEAD1}"/>
              </a:ext>
            </a:extLst>
          </p:cNvPr>
          <p:cNvSpPr>
            <a:spLocks noGrp="1"/>
          </p:cNvSpPr>
          <p:nvPr>
            <p:ph type="sldNum" sz="quarter" idx="12"/>
          </p:nvPr>
        </p:nvSpPr>
        <p:spPr/>
        <p:txBody>
          <a:bodyPr/>
          <a:lstStyle/>
          <a:p>
            <a:fld id="{A56D8C75-E4E9-42B9-8C94-BC276CCF4A19}" type="slidenum">
              <a:rPr lang="en-IN" smtClean="0"/>
              <a:t>22</a:t>
            </a:fld>
            <a:endParaRPr lang="en-IN"/>
          </a:p>
        </p:txBody>
      </p:sp>
    </p:spTree>
    <p:extLst>
      <p:ext uri="{BB962C8B-B14F-4D97-AF65-F5344CB8AC3E}">
        <p14:creationId xmlns:p14="http://schemas.microsoft.com/office/powerpoint/2010/main" val="31920106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6" name="TextBox 5">
            <a:extLst>
              <a:ext uri="{FF2B5EF4-FFF2-40B4-BE49-F238E27FC236}">
                <a16:creationId xmlns:a16="http://schemas.microsoft.com/office/drawing/2014/main" id="{592C8EAF-FD6D-E67E-06DE-FAA76BE94663}"/>
              </a:ext>
            </a:extLst>
          </p:cNvPr>
          <p:cNvSpPr txBox="1"/>
          <p:nvPr/>
        </p:nvSpPr>
        <p:spPr>
          <a:xfrm>
            <a:off x="1458410" y="532439"/>
            <a:ext cx="6192456" cy="1200329"/>
          </a:xfrm>
          <a:prstGeom prst="rect">
            <a:avLst/>
          </a:prstGeom>
          <a:noFill/>
        </p:spPr>
        <p:txBody>
          <a:bodyPr wrap="square" rtlCol="0">
            <a:spAutoFit/>
          </a:bodyPr>
          <a:lstStyle/>
          <a:p>
            <a:r>
              <a:rPr lang="en-US" sz="5400" dirty="0">
                <a:latin typeface="Arial Rounded MT Bold" panose="020F0704030504030204" pitchFamily="34" charset="0"/>
                <a:cs typeface="Times New Roman" pitchFamily="18" charset="0"/>
              </a:rPr>
              <a:t>References</a:t>
            </a:r>
          </a:p>
          <a:p>
            <a:r>
              <a:rPr lang="en-IN" dirty="0"/>
              <a:t> </a:t>
            </a:r>
          </a:p>
        </p:txBody>
      </p:sp>
      <p:sp>
        <p:nvSpPr>
          <p:cNvPr id="4" name="TextBox 3">
            <a:extLst>
              <a:ext uri="{FF2B5EF4-FFF2-40B4-BE49-F238E27FC236}">
                <a16:creationId xmlns:a16="http://schemas.microsoft.com/office/drawing/2014/main" id="{FD8D18C5-A3AF-3598-375E-FC1F34BD377C}"/>
              </a:ext>
            </a:extLst>
          </p:cNvPr>
          <p:cNvSpPr txBox="1"/>
          <p:nvPr/>
        </p:nvSpPr>
        <p:spPr>
          <a:xfrm>
            <a:off x="691730" y="1571657"/>
            <a:ext cx="9199430" cy="3385542"/>
          </a:xfrm>
          <a:prstGeom prst="rect">
            <a:avLst/>
          </a:prstGeom>
          <a:noFill/>
        </p:spPr>
        <p:txBody>
          <a:bodyPr wrap="square" rtlCol="0">
            <a:spAutoFit/>
          </a:bodyPr>
          <a:lstStyle/>
          <a:p>
            <a:r>
              <a:rPr lang="en-IN" sz="2800" dirty="0" err="1"/>
              <a:t>Oxylabs</a:t>
            </a:r>
            <a:r>
              <a:rPr lang="en-IN" sz="2800" dirty="0"/>
              <a:t> - </a:t>
            </a:r>
            <a:r>
              <a:rPr lang="en-IN" sz="2800" dirty="0">
                <a:solidFill>
                  <a:schemeClr val="accent1">
                    <a:lumMod val="75000"/>
                  </a:schemeClr>
                </a:solidFill>
                <a:hlinkClick r:id="rId3">
                  <a:extLst>
                    <a:ext uri="{A12FA001-AC4F-418D-AE19-62706E023703}">
                      <ahyp:hlinkClr xmlns:ahyp="http://schemas.microsoft.com/office/drawing/2018/hyperlinkcolor" val="tx"/>
                    </a:ext>
                  </a:extLst>
                </a:hlinkClick>
              </a:rPr>
              <a:t>https://oxylabs.io/blog/python-web-scraping</a:t>
            </a:r>
            <a:endParaRPr lang="en-IN" sz="2800" dirty="0">
              <a:solidFill>
                <a:schemeClr val="accent1">
                  <a:lumMod val="75000"/>
                </a:schemeClr>
              </a:solidFill>
            </a:endParaRPr>
          </a:p>
          <a:p>
            <a:endParaRPr lang="en-IN" sz="2800" dirty="0">
              <a:solidFill>
                <a:schemeClr val="accent1">
                  <a:lumMod val="75000"/>
                </a:schemeClr>
              </a:solidFill>
            </a:endParaRPr>
          </a:p>
          <a:p>
            <a:endParaRPr lang="en-IN" sz="2800" dirty="0">
              <a:solidFill>
                <a:schemeClr val="accent1">
                  <a:lumMod val="75000"/>
                </a:schemeClr>
              </a:solidFill>
            </a:endParaRPr>
          </a:p>
          <a:p>
            <a:endParaRPr lang="en-IN" sz="2800" dirty="0"/>
          </a:p>
          <a:p>
            <a:endParaRPr lang="en-IN" sz="2800" dirty="0"/>
          </a:p>
          <a:p>
            <a:endParaRPr lang="en-IN" sz="2800" dirty="0"/>
          </a:p>
          <a:p>
            <a:r>
              <a:rPr lang="en-IN" sz="2800" dirty="0"/>
              <a:t>Wikipedia - </a:t>
            </a:r>
            <a:r>
              <a:rPr lang="en-IN" sz="2800" dirty="0">
                <a:hlinkClick r:id="rId4"/>
              </a:rPr>
              <a:t>https://en.wikipedia.org/wiki/Web_scraping</a:t>
            </a:r>
            <a:endParaRPr lang="en-IN" sz="2800" dirty="0"/>
          </a:p>
          <a:p>
            <a:endParaRPr lang="en-IN" dirty="0"/>
          </a:p>
        </p:txBody>
      </p:sp>
      <p:pic>
        <p:nvPicPr>
          <p:cNvPr id="1028" name="Picture 4" descr="Oxylabs - Premium Proxy Service to Gather Data at Scale">
            <a:extLst>
              <a:ext uri="{FF2B5EF4-FFF2-40B4-BE49-F238E27FC236}">
                <a16:creationId xmlns:a16="http://schemas.microsoft.com/office/drawing/2014/main" id="{C5A5C4E5-BDDD-0617-77E9-ABA7AA4850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2087086"/>
            <a:ext cx="3849404" cy="2033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deford.com - Maximise your adventures in Bideford">
            <a:extLst>
              <a:ext uri="{FF2B5EF4-FFF2-40B4-BE49-F238E27FC236}">
                <a16:creationId xmlns:a16="http://schemas.microsoft.com/office/drawing/2014/main" id="{08DA298D-1E2A-2A14-7792-A33102E7AE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010" y="4723423"/>
            <a:ext cx="6258352" cy="160213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19FFF69-769D-04A8-19BB-1F3FAE64C0A0}"/>
              </a:ext>
            </a:extLst>
          </p:cNvPr>
          <p:cNvSpPr>
            <a:spLocks noGrp="1"/>
          </p:cNvSpPr>
          <p:nvPr>
            <p:ph type="ftr" sz="quarter" idx="11"/>
          </p:nvPr>
        </p:nvSpPr>
        <p:spPr/>
        <p:txBody>
          <a:bodyPr/>
          <a:lstStyle/>
          <a:p>
            <a:r>
              <a:rPr lang="en-IN"/>
              <a:t>22R21A6792    22R21A6786   22R21A6768</a:t>
            </a:r>
          </a:p>
        </p:txBody>
      </p:sp>
      <p:sp>
        <p:nvSpPr>
          <p:cNvPr id="7" name="Slide Number Placeholder 6">
            <a:extLst>
              <a:ext uri="{FF2B5EF4-FFF2-40B4-BE49-F238E27FC236}">
                <a16:creationId xmlns:a16="http://schemas.microsoft.com/office/drawing/2014/main" id="{60331A2E-AA3B-42F9-155C-574B95ECCF67}"/>
              </a:ext>
            </a:extLst>
          </p:cNvPr>
          <p:cNvSpPr>
            <a:spLocks noGrp="1"/>
          </p:cNvSpPr>
          <p:nvPr>
            <p:ph type="sldNum" sz="quarter" idx="12"/>
          </p:nvPr>
        </p:nvSpPr>
        <p:spPr/>
        <p:txBody>
          <a:bodyPr/>
          <a:lstStyle/>
          <a:p>
            <a:fld id="{A56D8C75-E4E9-42B9-8C94-BC276CCF4A19}" type="slidenum">
              <a:rPr lang="en-IN" smtClean="0"/>
              <a:t>23</a:t>
            </a:fld>
            <a:endParaRPr lang="en-IN"/>
          </a:p>
        </p:txBody>
      </p:sp>
    </p:spTree>
    <p:extLst>
      <p:ext uri="{BB962C8B-B14F-4D97-AF65-F5344CB8AC3E}">
        <p14:creationId xmlns:p14="http://schemas.microsoft.com/office/powerpoint/2010/main" val="47027366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337F77-4683-3AE4-17B3-352B8B6FECF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438754A-5E1E-3F33-DF65-85FFBCED8C22}"/>
              </a:ext>
            </a:extLst>
          </p:cNvPr>
          <p:cNvSpPr/>
          <p:nvPr/>
        </p:nvSpPr>
        <p:spPr>
          <a:xfrm>
            <a:off x="1249680" y="949960"/>
            <a:ext cx="9692640" cy="4958080"/>
          </a:xfrm>
          <a:prstGeom prst="roundRect">
            <a:avLst/>
          </a:prstGeom>
          <a:solidFill>
            <a:schemeClr val="dk1">
              <a:alpha val="50000"/>
            </a:schemeClr>
          </a:solidFill>
          <a:ln>
            <a:noFill/>
          </a:ln>
          <a:effectLst>
            <a:glow rad="228600">
              <a:schemeClr val="accent3">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958F57CF-630C-0C16-7225-95E9489E3A35}"/>
              </a:ext>
            </a:extLst>
          </p:cNvPr>
          <p:cNvSpPr txBox="1"/>
          <p:nvPr/>
        </p:nvSpPr>
        <p:spPr>
          <a:xfrm>
            <a:off x="2298700" y="2235200"/>
            <a:ext cx="7594600" cy="1862048"/>
          </a:xfrm>
          <a:prstGeom prst="rect">
            <a:avLst/>
          </a:prstGeom>
          <a:noFill/>
          <a:ln w="76200">
            <a:solidFill>
              <a:schemeClr val="accent4"/>
            </a:solidFill>
          </a:ln>
        </p:spPr>
        <p:txBody>
          <a:bodyPr wrap="square" rtlCol="0">
            <a:spAutoFit/>
          </a:bodyPr>
          <a:lstStyle/>
          <a:p>
            <a:r>
              <a:rPr lang="en-IN" sz="11500" dirty="0">
                <a:solidFill>
                  <a:schemeClr val="bg1"/>
                </a:solidFill>
                <a:latin typeface="Bauhaus 93" panose="04030905020B02020C02" pitchFamily="82" charset="0"/>
              </a:rPr>
              <a:t>THANK YOU</a:t>
            </a:r>
          </a:p>
        </p:txBody>
      </p:sp>
      <p:sp>
        <p:nvSpPr>
          <p:cNvPr id="6" name="Footer Placeholder 5">
            <a:extLst>
              <a:ext uri="{FF2B5EF4-FFF2-40B4-BE49-F238E27FC236}">
                <a16:creationId xmlns:a16="http://schemas.microsoft.com/office/drawing/2014/main" id="{03B4A844-025E-3357-5E75-73FAA4831F5A}"/>
              </a:ext>
            </a:extLst>
          </p:cNvPr>
          <p:cNvSpPr>
            <a:spLocks noGrp="1"/>
          </p:cNvSpPr>
          <p:nvPr>
            <p:ph type="ftr" sz="quarter" idx="11"/>
          </p:nvPr>
        </p:nvSpPr>
        <p:spPr>
          <a:xfrm>
            <a:off x="2138680" y="3781425"/>
            <a:ext cx="9555480" cy="2438400"/>
          </a:xfrm>
        </p:spPr>
        <p:txBody>
          <a:bodyPr/>
          <a:lstStyle/>
          <a:p>
            <a:pPr marL="0" algn="l" rtl="0" eaLnBrk="1" fontAlgn="t" latinLnBrk="0" hangingPunct="1">
              <a:spcBef>
                <a:spcPts val="0"/>
              </a:spcBef>
              <a:spcAft>
                <a:spcPts val="0"/>
              </a:spcAft>
            </a:pPr>
            <a:r>
              <a:rPr lang="en-IN" sz="1800" i="0" u="none" strike="noStrike" kern="1200" dirty="0">
                <a:solidFill>
                  <a:schemeClr val="accent1">
                    <a:lumMod val="60000"/>
                    <a:lumOff val="40000"/>
                  </a:schemeClr>
                </a:solidFill>
                <a:effectLst/>
                <a:latin typeface="Calibri" panose="020F0502020204030204" pitchFamily="34" charset="0"/>
              </a:rPr>
              <a:t>K.VENKATA ADITHYA  (Team Lead)</a:t>
            </a:r>
            <a:r>
              <a:rPr lang="en-IN" sz="1800" dirty="0">
                <a:solidFill>
                  <a:schemeClr val="accent1">
                    <a:lumMod val="60000"/>
                    <a:lumOff val="40000"/>
                  </a:schemeClr>
                </a:solidFill>
                <a:latin typeface="Arial" panose="020B0604020202020204" pitchFamily="34" charset="0"/>
              </a:rPr>
              <a:t>              </a:t>
            </a:r>
            <a:r>
              <a:rPr lang="en-IN" sz="1800" i="0" u="none" strike="noStrike" kern="1200" dirty="0">
                <a:solidFill>
                  <a:schemeClr val="accent1">
                    <a:lumMod val="60000"/>
                    <a:lumOff val="40000"/>
                  </a:schemeClr>
                </a:solidFill>
                <a:effectLst/>
                <a:latin typeface="Calibri" panose="020F0502020204030204" pitchFamily="34" charset="0"/>
              </a:rPr>
              <a:t>22R21A6792</a:t>
            </a:r>
            <a:endParaRPr lang="en-IN" sz="1800" i="0" u="none" strike="noStrike" dirty="0">
              <a:solidFill>
                <a:schemeClr val="accent1">
                  <a:lumMod val="60000"/>
                  <a:lumOff val="40000"/>
                </a:schemeClr>
              </a:solidFill>
              <a:effectLst/>
              <a:latin typeface="Arial" panose="020B0604020202020204" pitchFamily="34" charset="0"/>
            </a:endParaRPr>
          </a:p>
          <a:p>
            <a:pPr marL="0" algn="l" rtl="0" eaLnBrk="1" fontAlgn="t" latinLnBrk="0" hangingPunct="1">
              <a:spcBef>
                <a:spcPts val="0"/>
              </a:spcBef>
              <a:spcAft>
                <a:spcPts val="0"/>
              </a:spcAft>
            </a:pPr>
            <a:r>
              <a:rPr lang="en-IN" sz="1800" i="0" u="none" strike="noStrike" kern="1200" dirty="0">
                <a:solidFill>
                  <a:schemeClr val="accent1">
                    <a:lumMod val="60000"/>
                    <a:lumOff val="40000"/>
                  </a:schemeClr>
                </a:solidFill>
                <a:effectLst/>
                <a:latin typeface="Calibri" panose="020F0502020204030204" pitchFamily="34" charset="0"/>
              </a:rPr>
              <a:t>K.TAUFEEQ UMAR</a:t>
            </a:r>
            <a:r>
              <a:rPr lang="en-IN" sz="1800" dirty="0">
                <a:solidFill>
                  <a:schemeClr val="accent1">
                    <a:lumMod val="60000"/>
                    <a:lumOff val="40000"/>
                  </a:schemeClr>
                </a:solidFill>
                <a:latin typeface="Arial" panose="020B0604020202020204" pitchFamily="34" charset="0"/>
              </a:rPr>
              <a:t>                                     </a:t>
            </a:r>
            <a:r>
              <a:rPr lang="en-IN" sz="1800" i="0" u="none" strike="noStrike" kern="1200" dirty="0">
                <a:solidFill>
                  <a:schemeClr val="accent1">
                    <a:lumMod val="60000"/>
                    <a:lumOff val="40000"/>
                  </a:schemeClr>
                </a:solidFill>
                <a:effectLst/>
                <a:latin typeface="Calibri" panose="020F0502020204030204" pitchFamily="34" charset="0"/>
              </a:rPr>
              <a:t>22R21A6786</a:t>
            </a:r>
            <a:endParaRPr lang="en-IN" sz="1800" i="0" u="none" strike="noStrike" dirty="0">
              <a:solidFill>
                <a:schemeClr val="accent1">
                  <a:lumMod val="60000"/>
                  <a:lumOff val="40000"/>
                </a:schemeClr>
              </a:solidFill>
              <a:effectLst/>
              <a:latin typeface="Arial" panose="020B0604020202020204" pitchFamily="34" charset="0"/>
            </a:endParaRPr>
          </a:p>
          <a:p>
            <a:pPr marL="0" algn="l" rtl="0" eaLnBrk="1" fontAlgn="t" latinLnBrk="0" hangingPunct="1">
              <a:spcBef>
                <a:spcPts val="0"/>
              </a:spcBef>
              <a:spcAft>
                <a:spcPts val="0"/>
              </a:spcAft>
            </a:pPr>
            <a:r>
              <a:rPr lang="en-IN" sz="1800" i="0" u="none" strike="noStrike" kern="1200" dirty="0">
                <a:solidFill>
                  <a:schemeClr val="accent1">
                    <a:lumMod val="60000"/>
                    <a:lumOff val="40000"/>
                  </a:schemeClr>
                </a:solidFill>
                <a:effectLst/>
                <a:latin typeface="Calibri" panose="020F0502020204030204" pitchFamily="34" charset="0"/>
              </a:rPr>
              <a:t>B.VAR</a:t>
            </a:r>
            <a:r>
              <a:rPr lang="en-IN" sz="1800" dirty="0">
                <a:solidFill>
                  <a:schemeClr val="accent1">
                    <a:lumMod val="60000"/>
                    <a:lumOff val="40000"/>
                  </a:schemeClr>
                </a:solidFill>
                <a:latin typeface="Calibri" panose="020F0502020204030204" pitchFamily="34" charset="0"/>
              </a:rPr>
              <a:t>U</a:t>
            </a:r>
            <a:r>
              <a:rPr lang="en-IN" sz="1800" i="0" u="none" strike="noStrike" kern="1200" dirty="0">
                <a:solidFill>
                  <a:schemeClr val="accent1">
                    <a:lumMod val="60000"/>
                    <a:lumOff val="40000"/>
                  </a:schemeClr>
                </a:solidFill>
                <a:effectLst/>
                <a:latin typeface="Calibri" panose="020F0502020204030204" pitchFamily="34" charset="0"/>
              </a:rPr>
              <a:t>N</a:t>
            </a:r>
            <a:r>
              <a:rPr lang="en-IN" sz="1800" dirty="0">
                <a:solidFill>
                  <a:schemeClr val="accent1">
                    <a:lumMod val="60000"/>
                    <a:lumOff val="40000"/>
                  </a:schemeClr>
                </a:solidFill>
                <a:latin typeface="Arial" panose="020B0604020202020204" pitchFamily="34" charset="0"/>
              </a:rPr>
              <a:t>                                                  </a:t>
            </a:r>
            <a:r>
              <a:rPr lang="en-IN" sz="1800" i="0" u="none" strike="noStrike" kern="1200" dirty="0">
                <a:solidFill>
                  <a:schemeClr val="accent1">
                    <a:lumMod val="60000"/>
                    <a:lumOff val="40000"/>
                  </a:schemeClr>
                </a:solidFill>
                <a:effectLst/>
                <a:latin typeface="Calibri" panose="020F0502020204030204" pitchFamily="34" charset="0"/>
              </a:rPr>
              <a:t>22R21A6768</a:t>
            </a:r>
            <a:endParaRPr lang="en-IN" sz="1800" i="0" u="none" strike="noStrike" dirty="0">
              <a:solidFill>
                <a:schemeClr val="accent1">
                  <a:lumMod val="60000"/>
                  <a:lumOff val="40000"/>
                </a:schemeClr>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B167921F-6E46-B493-FD5E-3F2967337738}"/>
              </a:ext>
            </a:extLst>
          </p:cNvPr>
          <p:cNvSpPr>
            <a:spLocks noGrp="1"/>
          </p:cNvSpPr>
          <p:nvPr>
            <p:ph type="sldNum" sz="quarter" idx="12"/>
          </p:nvPr>
        </p:nvSpPr>
        <p:spPr/>
        <p:txBody>
          <a:bodyPr/>
          <a:lstStyle/>
          <a:p>
            <a:fld id="{A56D8C75-E4E9-42B9-8C94-BC276CCF4A19}" type="slidenum">
              <a:rPr lang="en-IN" smtClean="0"/>
              <a:t>24</a:t>
            </a:fld>
            <a:endParaRPr lang="en-IN" dirty="0"/>
          </a:p>
        </p:txBody>
      </p:sp>
    </p:spTree>
    <p:extLst>
      <p:ext uri="{BB962C8B-B14F-4D97-AF65-F5344CB8AC3E}">
        <p14:creationId xmlns:p14="http://schemas.microsoft.com/office/powerpoint/2010/main" val="260503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6" name="TextBox 5">
            <a:extLst>
              <a:ext uri="{FF2B5EF4-FFF2-40B4-BE49-F238E27FC236}">
                <a16:creationId xmlns:a16="http://schemas.microsoft.com/office/drawing/2014/main" id="{592C8EAF-FD6D-E67E-06DE-FAA76BE94663}"/>
              </a:ext>
            </a:extLst>
          </p:cNvPr>
          <p:cNvSpPr txBox="1"/>
          <p:nvPr/>
        </p:nvSpPr>
        <p:spPr>
          <a:xfrm>
            <a:off x="1469984" y="636609"/>
            <a:ext cx="4371373" cy="1107996"/>
          </a:xfrm>
          <a:prstGeom prst="rect">
            <a:avLst/>
          </a:prstGeom>
          <a:noFill/>
        </p:spPr>
        <p:txBody>
          <a:bodyPr wrap="square" rtlCol="0">
            <a:spAutoFit/>
          </a:bodyPr>
          <a:lstStyle/>
          <a:p>
            <a:r>
              <a:rPr lang="en-US" sz="4800" dirty="0">
                <a:latin typeface="Arial Rounded MT Bold" panose="020F0704030504030204" pitchFamily="34" charset="0"/>
                <a:cs typeface="Times New Roman" pitchFamily="18" charset="0"/>
              </a:rPr>
              <a:t>ABSTRACT</a:t>
            </a:r>
            <a:endParaRPr lang="en-US" sz="5400" dirty="0">
              <a:latin typeface="Arial Rounded MT Bold" panose="020F0704030504030204" pitchFamily="34" charset="0"/>
              <a:cs typeface="Times New Roman" pitchFamily="18" charset="0"/>
            </a:endParaRPr>
          </a:p>
          <a:p>
            <a:r>
              <a:rPr lang="en-IN" dirty="0"/>
              <a:t> </a:t>
            </a:r>
          </a:p>
        </p:txBody>
      </p:sp>
      <p:sp>
        <p:nvSpPr>
          <p:cNvPr id="4" name="TextBox 3">
            <a:extLst>
              <a:ext uri="{FF2B5EF4-FFF2-40B4-BE49-F238E27FC236}">
                <a16:creationId xmlns:a16="http://schemas.microsoft.com/office/drawing/2014/main" id="{73D8E5DF-DE40-EDBF-48DE-314747C1A2EB}"/>
              </a:ext>
            </a:extLst>
          </p:cNvPr>
          <p:cNvSpPr txBox="1"/>
          <p:nvPr/>
        </p:nvSpPr>
        <p:spPr>
          <a:xfrm>
            <a:off x="1307939" y="1744605"/>
            <a:ext cx="9850056" cy="4093428"/>
          </a:xfrm>
          <a:prstGeom prst="rect">
            <a:avLst/>
          </a:prstGeom>
          <a:noFill/>
        </p:spPr>
        <p:txBody>
          <a:bodyPr wrap="square" rtlCol="0">
            <a:sp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Web scraping, a dynamic technique, has emerged as an indispensable tool for gathering structured information from websites and online sources. Web scraping encompasses a wide range of automated data extraction methods that enable users to access and collect data from websites and web applications. These techniques involve parsing the HTML, XML, or other structured data formats of web pages to extract specific information, such as text, images, links, and more. Web scraping plays a pivotal role in the digital age, offering unprecedented access to valuable data for research, business, and decision-making purposes. As the digital frontier continues to expand, web scraping remains a powerful tool for unlocking insights and opportunities from the vast online ecosystem. Web scraping should be conducted ethically and within legal boundaries. Some websites explicitly prohibit web scraping in their terms of service and scraping sensitive or personal data without consent is illegal in many jurisdictions. Web scraping is a powerful tool for collecting and utilizing data from the web.</a:t>
            </a:r>
            <a:endParaRPr lang="en-IN" sz="2000" dirty="0"/>
          </a:p>
        </p:txBody>
      </p:sp>
      <p:sp>
        <p:nvSpPr>
          <p:cNvPr id="7" name="Footer Placeholder 6">
            <a:extLst>
              <a:ext uri="{FF2B5EF4-FFF2-40B4-BE49-F238E27FC236}">
                <a16:creationId xmlns:a16="http://schemas.microsoft.com/office/drawing/2014/main" id="{83ADAE8B-D31D-0E45-B2F7-376E1E8F5D62}"/>
              </a:ext>
            </a:extLst>
          </p:cNvPr>
          <p:cNvSpPr>
            <a:spLocks noGrp="1"/>
          </p:cNvSpPr>
          <p:nvPr>
            <p:ph type="ftr" sz="quarter" idx="11"/>
          </p:nvPr>
        </p:nvSpPr>
        <p:spPr/>
        <p:txBody>
          <a:bodyPr/>
          <a:lstStyle/>
          <a:p>
            <a:r>
              <a:rPr lang="en-IN"/>
              <a:t>22R21A6792    22R21A6786   22R21A6768</a:t>
            </a:r>
          </a:p>
        </p:txBody>
      </p:sp>
      <p:sp>
        <p:nvSpPr>
          <p:cNvPr id="8" name="Slide Number Placeholder 7">
            <a:extLst>
              <a:ext uri="{FF2B5EF4-FFF2-40B4-BE49-F238E27FC236}">
                <a16:creationId xmlns:a16="http://schemas.microsoft.com/office/drawing/2014/main" id="{CA8D0AC4-1904-3D43-777C-B64F172919A8}"/>
              </a:ext>
            </a:extLst>
          </p:cNvPr>
          <p:cNvSpPr>
            <a:spLocks noGrp="1"/>
          </p:cNvSpPr>
          <p:nvPr>
            <p:ph type="sldNum" sz="quarter" idx="12"/>
          </p:nvPr>
        </p:nvSpPr>
        <p:spPr/>
        <p:txBody>
          <a:bodyPr/>
          <a:lstStyle/>
          <a:p>
            <a:fld id="{A56D8C75-E4E9-42B9-8C94-BC276CCF4A19}" type="slidenum">
              <a:rPr lang="en-IN" smtClean="0"/>
              <a:t>3</a:t>
            </a:fld>
            <a:endParaRPr lang="en-IN"/>
          </a:p>
        </p:txBody>
      </p:sp>
    </p:spTree>
    <p:extLst>
      <p:ext uri="{BB962C8B-B14F-4D97-AF65-F5344CB8AC3E}">
        <p14:creationId xmlns:p14="http://schemas.microsoft.com/office/powerpoint/2010/main" val="29208725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6" name="TextBox 5">
            <a:extLst>
              <a:ext uri="{FF2B5EF4-FFF2-40B4-BE49-F238E27FC236}">
                <a16:creationId xmlns:a16="http://schemas.microsoft.com/office/drawing/2014/main" id="{592C8EAF-FD6D-E67E-06DE-FAA76BE94663}"/>
              </a:ext>
            </a:extLst>
          </p:cNvPr>
          <p:cNvSpPr txBox="1"/>
          <p:nvPr/>
        </p:nvSpPr>
        <p:spPr>
          <a:xfrm>
            <a:off x="1458410" y="532439"/>
            <a:ext cx="6192456" cy="2031325"/>
          </a:xfrm>
          <a:prstGeom prst="rect">
            <a:avLst/>
          </a:prstGeom>
          <a:noFill/>
        </p:spPr>
        <p:txBody>
          <a:bodyPr wrap="square" rtlCol="0">
            <a:spAutoFit/>
          </a:bodyPr>
          <a:lstStyle/>
          <a:p>
            <a:r>
              <a:rPr lang="en-IN" sz="5400" dirty="0">
                <a:latin typeface="Arial Rounded MT Bold" panose="020F0704030504030204" pitchFamily="34" charset="0"/>
                <a:cs typeface="Times New Roman" pitchFamily="18" charset="0"/>
              </a:rPr>
              <a:t>INTRODUCTION </a:t>
            </a:r>
            <a:endParaRPr lang="en-US" sz="5400" dirty="0">
              <a:latin typeface="Arial Rounded MT Bold" panose="020F0704030504030204" pitchFamily="34" charset="0"/>
              <a:cs typeface="Times New Roman" pitchFamily="18" charset="0"/>
            </a:endParaRPr>
          </a:p>
          <a:p>
            <a:endParaRPr lang="en-US" sz="5400" dirty="0">
              <a:latin typeface="Arial Rounded MT Bold" panose="020F0704030504030204" pitchFamily="34" charset="0"/>
              <a:cs typeface="Times New Roman" pitchFamily="18" charset="0"/>
            </a:endParaRPr>
          </a:p>
          <a:p>
            <a:r>
              <a:rPr lang="en-IN" dirty="0"/>
              <a:t> </a:t>
            </a:r>
          </a:p>
        </p:txBody>
      </p:sp>
      <p:sp>
        <p:nvSpPr>
          <p:cNvPr id="4" name="TextBox 3">
            <a:extLst>
              <a:ext uri="{FF2B5EF4-FFF2-40B4-BE49-F238E27FC236}">
                <a16:creationId xmlns:a16="http://schemas.microsoft.com/office/drawing/2014/main" id="{73D8E5DF-DE40-EDBF-48DE-314747C1A2EB}"/>
              </a:ext>
            </a:extLst>
          </p:cNvPr>
          <p:cNvSpPr txBox="1"/>
          <p:nvPr/>
        </p:nvSpPr>
        <p:spPr>
          <a:xfrm>
            <a:off x="1307939" y="1744605"/>
            <a:ext cx="9850056" cy="3730317"/>
          </a:xfrm>
          <a:prstGeom prst="rect">
            <a:avLst/>
          </a:prstGeom>
          <a:noFill/>
        </p:spPr>
        <p:txBody>
          <a:bodyPr wrap="square" rtlCol="0">
            <a:spAutoFit/>
          </a:bodyPr>
          <a:lstStyle/>
          <a:p>
            <a:pPr marL="109537" indent="0">
              <a:lnSpc>
                <a:spcPct val="150000"/>
              </a:lnSpc>
              <a:buNone/>
            </a:pPr>
            <a:r>
              <a:rPr lang="en-US" sz="2000" b="1" dirty="0">
                <a:latin typeface="Times New Roman" panose="02020603050405020304" pitchFamily="18" charset="0"/>
                <a:cs typeface="Times New Roman" panose="02020603050405020304" pitchFamily="18" charset="0"/>
              </a:rPr>
              <a:t>WEB DATA EXTRACTION FROM WEBSITE</a:t>
            </a:r>
          </a:p>
          <a:p>
            <a:pPr>
              <a:lnSpc>
                <a:spcPct val="150000"/>
              </a:lnSpc>
            </a:pPr>
            <a:r>
              <a:rPr lang="en-US" sz="2000" dirty="0">
                <a:latin typeface="Times New Roman" panose="02020603050405020304" pitchFamily="18" charset="0"/>
                <a:cs typeface="Times New Roman" panose="02020603050405020304" pitchFamily="18" charset="0"/>
              </a:rPr>
              <a:t>Web scraping is a technique to fetch data from websites. While surfing on the web, many websites don’t allow the user to save data for personal use. One way is to manually copy-paste the data, which is both tedious and time-consuming. Web Scraping is the automation of the data extraction process from websites. This event is done with the help of web scraping software known as web scrapers. They automatically load and extract data from the websites based on user requirements. These can be custom-built to work for one site or can be configured to work with any website.</a:t>
            </a:r>
            <a:endParaRPr lang="en-IN" sz="20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6A7A47EF-3F9F-4AC8-128E-CB3CB9E21790}"/>
              </a:ext>
            </a:extLst>
          </p:cNvPr>
          <p:cNvSpPr>
            <a:spLocks noGrp="1"/>
          </p:cNvSpPr>
          <p:nvPr>
            <p:ph type="ftr" sz="quarter" idx="11"/>
          </p:nvPr>
        </p:nvSpPr>
        <p:spPr/>
        <p:txBody>
          <a:bodyPr/>
          <a:lstStyle/>
          <a:p>
            <a:r>
              <a:rPr lang="en-IN"/>
              <a:t>22R21A6792    22R21A6786   22R21A6768</a:t>
            </a:r>
          </a:p>
        </p:txBody>
      </p:sp>
      <p:sp>
        <p:nvSpPr>
          <p:cNvPr id="7" name="Slide Number Placeholder 6">
            <a:extLst>
              <a:ext uri="{FF2B5EF4-FFF2-40B4-BE49-F238E27FC236}">
                <a16:creationId xmlns:a16="http://schemas.microsoft.com/office/drawing/2014/main" id="{75600FDF-BACD-4F24-A3AA-CB76300BB8C4}"/>
              </a:ext>
            </a:extLst>
          </p:cNvPr>
          <p:cNvSpPr>
            <a:spLocks noGrp="1"/>
          </p:cNvSpPr>
          <p:nvPr>
            <p:ph type="sldNum" sz="quarter" idx="12"/>
          </p:nvPr>
        </p:nvSpPr>
        <p:spPr/>
        <p:txBody>
          <a:bodyPr/>
          <a:lstStyle/>
          <a:p>
            <a:fld id="{A56D8C75-E4E9-42B9-8C94-BC276CCF4A19}" type="slidenum">
              <a:rPr lang="en-IN" smtClean="0"/>
              <a:t>4</a:t>
            </a:fld>
            <a:endParaRPr lang="en-IN"/>
          </a:p>
        </p:txBody>
      </p:sp>
    </p:spTree>
    <p:extLst>
      <p:ext uri="{BB962C8B-B14F-4D97-AF65-F5344CB8AC3E}">
        <p14:creationId xmlns:p14="http://schemas.microsoft.com/office/powerpoint/2010/main" val="65143319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6" name="TextBox 5">
            <a:extLst>
              <a:ext uri="{FF2B5EF4-FFF2-40B4-BE49-F238E27FC236}">
                <a16:creationId xmlns:a16="http://schemas.microsoft.com/office/drawing/2014/main" id="{592C8EAF-FD6D-E67E-06DE-FAA76BE94663}"/>
              </a:ext>
            </a:extLst>
          </p:cNvPr>
          <p:cNvSpPr txBox="1"/>
          <p:nvPr/>
        </p:nvSpPr>
        <p:spPr>
          <a:xfrm>
            <a:off x="1307939" y="532439"/>
            <a:ext cx="6192456" cy="2031325"/>
          </a:xfrm>
          <a:prstGeom prst="rect">
            <a:avLst/>
          </a:prstGeom>
          <a:noFill/>
        </p:spPr>
        <p:txBody>
          <a:bodyPr wrap="square" rtlCol="0">
            <a:spAutoFit/>
          </a:bodyPr>
          <a:lstStyle/>
          <a:p>
            <a:r>
              <a:rPr lang="en-US" sz="5400" dirty="0">
                <a:latin typeface="Arial Rounded MT Bold" panose="020F0704030504030204" pitchFamily="34" charset="0"/>
                <a:cs typeface="Times New Roman" pitchFamily="18" charset="0"/>
              </a:rPr>
              <a:t>Existing System</a:t>
            </a:r>
          </a:p>
          <a:p>
            <a:endParaRPr lang="en-US" sz="5400" dirty="0">
              <a:latin typeface="Arial Rounded MT Bold" panose="020F0704030504030204" pitchFamily="34" charset="0"/>
              <a:cs typeface="Times New Roman" pitchFamily="18" charset="0"/>
            </a:endParaRPr>
          </a:p>
          <a:p>
            <a:r>
              <a:rPr lang="en-IN" dirty="0"/>
              <a:t> </a:t>
            </a:r>
          </a:p>
        </p:txBody>
      </p:sp>
      <p:sp>
        <p:nvSpPr>
          <p:cNvPr id="4" name="TextBox 3">
            <a:extLst>
              <a:ext uri="{FF2B5EF4-FFF2-40B4-BE49-F238E27FC236}">
                <a16:creationId xmlns:a16="http://schemas.microsoft.com/office/drawing/2014/main" id="{73D8E5DF-DE40-EDBF-48DE-314747C1A2EB}"/>
              </a:ext>
            </a:extLst>
          </p:cNvPr>
          <p:cNvSpPr txBox="1"/>
          <p:nvPr/>
        </p:nvSpPr>
        <p:spPr>
          <a:xfrm>
            <a:off x="1307939" y="1744605"/>
            <a:ext cx="9850056" cy="4468980"/>
          </a:xfrm>
          <a:prstGeom prst="rect">
            <a:avLst/>
          </a:prstGeom>
          <a:noFill/>
        </p:spPr>
        <p:txBody>
          <a:bodyPr wrap="square" rtlCol="0">
            <a:spAutoFit/>
          </a:bodyPr>
          <a:lstStyle/>
          <a:p>
            <a:pPr marL="457200" indent="-457200" algn="just">
              <a:lnSpc>
                <a:spcPct val="150000"/>
              </a:lnSpc>
              <a:buFont typeface="+mj-lt"/>
              <a:buAutoNum type="arabicPeriod"/>
            </a:pPr>
            <a:r>
              <a:rPr lang="en-IN" sz="2400" b="1" i="0" dirty="0">
                <a:effectLst/>
                <a:latin typeface="Times New Roman" panose="02020603050405020304" pitchFamily="18" charset="0"/>
                <a:cs typeface="Times New Roman" panose="02020603050405020304" pitchFamily="18" charset="0"/>
              </a:rPr>
              <a:t>Bright Data:</a:t>
            </a:r>
          </a:p>
          <a:p>
            <a:pPr marL="109537" indent="0" algn="just">
              <a:lnSpc>
                <a:spcPct val="150000"/>
              </a:lnSpc>
              <a:buNone/>
            </a:pPr>
            <a:r>
              <a:rPr lang="en-US" sz="2000" i="0" dirty="0">
                <a:effectLst/>
                <a:latin typeface="Times New Roman" panose="02020603050405020304" pitchFamily="18" charset="0"/>
                <a:cs typeface="Times New Roman" panose="02020603050405020304" pitchFamily="18" charset="0"/>
              </a:rPr>
              <a:t>Bright Data provides fully compliant and risk-free access to robust data. With its customizable dashboard and the capability to structure data sets of any size</a:t>
            </a:r>
          </a:p>
          <a:p>
            <a:pPr marL="109537" indent="0" algn="just">
              <a:lnSpc>
                <a:spcPct val="150000"/>
              </a:lnSpc>
              <a:buNone/>
            </a:pPr>
            <a:endParaRPr lang="en-IN" sz="2000" i="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2"/>
            </a:pPr>
            <a:r>
              <a:rPr lang="en-IN" sz="2400" b="1" i="0" dirty="0" err="1">
                <a:effectLst/>
                <a:latin typeface="Times New Roman" panose="02020603050405020304" pitchFamily="18" charset="0"/>
                <a:cs typeface="Times New Roman" panose="02020603050405020304" pitchFamily="18" charset="0"/>
              </a:rPr>
              <a:t>Scrapingdog</a:t>
            </a:r>
            <a:r>
              <a:rPr lang="en-IN" sz="2400" b="1" i="0" dirty="0">
                <a:effectLst/>
                <a:latin typeface="Times New Roman" panose="02020603050405020304" pitchFamily="18" charset="0"/>
                <a:cs typeface="Times New Roman" panose="02020603050405020304" pitchFamily="18" charset="0"/>
              </a:rPr>
              <a:t>:</a:t>
            </a:r>
          </a:p>
          <a:p>
            <a:pPr marL="109537" indent="0" algn="just">
              <a:lnSpc>
                <a:spcPct val="150000"/>
              </a:lnSpc>
              <a:buNone/>
            </a:pPr>
            <a:r>
              <a:rPr lang="en-US" sz="2000" dirty="0">
                <a:latin typeface="Times New Roman" panose="02020603050405020304" pitchFamily="18" charset="0"/>
                <a:cs typeface="Times New Roman" panose="02020603050405020304" pitchFamily="18" charset="0"/>
              </a:rPr>
              <a:t>Designed to lend easy web scraping to developers and non-developers alike</a:t>
            </a:r>
          </a:p>
          <a:p>
            <a:pPr marL="109537" indent="0" algn="just">
              <a:lnSpc>
                <a:spcPct val="150000"/>
              </a:lnSpc>
              <a:buNone/>
            </a:pPr>
            <a:endParaRPr lang="en-IN"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3"/>
            </a:pPr>
            <a:r>
              <a:rPr lang="en-IN" sz="2400" b="1" i="0" dirty="0" err="1">
                <a:effectLst/>
                <a:latin typeface="Times New Roman" panose="02020603050405020304" pitchFamily="18" charset="0"/>
                <a:cs typeface="Times New Roman" panose="02020603050405020304" pitchFamily="18" charset="0"/>
              </a:rPr>
              <a:t>AvesAPI</a:t>
            </a:r>
            <a:r>
              <a:rPr lang="en-IN" sz="2400" b="1" i="0" dirty="0">
                <a:effectLst/>
                <a:latin typeface="Times New Roman" panose="02020603050405020304" pitchFamily="18" charset="0"/>
                <a:cs typeface="Times New Roman" panose="02020603050405020304" pitchFamily="18" charset="0"/>
              </a:rPr>
              <a:t>:</a:t>
            </a:r>
          </a:p>
          <a:p>
            <a:pPr marL="109537" indent="0" algn="just">
              <a:lnSpc>
                <a:spcPct val="150000"/>
              </a:lnSpc>
              <a:buNone/>
            </a:pPr>
            <a:r>
              <a:rPr lang="en-US" sz="2000" dirty="0" err="1">
                <a:latin typeface="Times New Roman" panose="02020603050405020304" pitchFamily="18" charset="0"/>
                <a:cs typeface="Times New Roman" panose="02020603050405020304" pitchFamily="18" charset="0"/>
              </a:rPr>
              <a:t>AvesAPI</a:t>
            </a:r>
            <a:r>
              <a:rPr lang="en-US" sz="2000" dirty="0">
                <a:latin typeface="Times New Roman" panose="02020603050405020304" pitchFamily="18" charset="0"/>
                <a:cs typeface="Times New Roman" panose="02020603050405020304" pitchFamily="18" charset="0"/>
              </a:rPr>
              <a:t> provides a highly focused extraction of structured data from Google Search</a:t>
            </a:r>
            <a:endParaRPr lang="en-IN" sz="20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BC5CB695-DF9C-E2F7-2C5F-E6A360E9F990}"/>
              </a:ext>
            </a:extLst>
          </p:cNvPr>
          <p:cNvSpPr>
            <a:spLocks noGrp="1"/>
          </p:cNvSpPr>
          <p:nvPr>
            <p:ph type="ftr" sz="quarter" idx="11"/>
          </p:nvPr>
        </p:nvSpPr>
        <p:spPr/>
        <p:txBody>
          <a:bodyPr/>
          <a:lstStyle/>
          <a:p>
            <a:r>
              <a:rPr lang="en-IN"/>
              <a:t>22R21A6792    22R21A6786   22R21A6768</a:t>
            </a:r>
          </a:p>
        </p:txBody>
      </p:sp>
      <p:sp>
        <p:nvSpPr>
          <p:cNvPr id="7" name="Slide Number Placeholder 6">
            <a:extLst>
              <a:ext uri="{FF2B5EF4-FFF2-40B4-BE49-F238E27FC236}">
                <a16:creationId xmlns:a16="http://schemas.microsoft.com/office/drawing/2014/main" id="{0AD3B307-A1FF-80C9-2DA4-6EEDE38F4DBD}"/>
              </a:ext>
            </a:extLst>
          </p:cNvPr>
          <p:cNvSpPr>
            <a:spLocks noGrp="1"/>
          </p:cNvSpPr>
          <p:nvPr>
            <p:ph type="sldNum" sz="quarter" idx="12"/>
          </p:nvPr>
        </p:nvSpPr>
        <p:spPr/>
        <p:txBody>
          <a:bodyPr/>
          <a:lstStyle/>
          <a:p>
            <a:fld id="{A56D8C75-E4E9-42B9-8C94-BC276CCF4A19}" type="slidenum">
              <a:rPr lang="en-IN" smtClean="0"/>
              <a:t>5</a:t>
            </a:fld>
            <a:endParaRPr lang="en-IN"/>
          </a:p>
        </p:txBody>
      </p:sp>
      <p:pic>
        <p:nvPicPr>
          <p:cNvPr id="8" name="Picture 7">
            <a:extLst>
              <a:ext uri="{FF2B5EF4-FFF2-40B4-BE49-F238E27FC236}">
                <a16:creationId xmlns:a16="http://schemas.microsoft.com/office/drawing/2014/main" id="{BC7025E6-D7D4-8BD8-110E-88610A15E103}"/>
              </a:ext>
            </a:extLst>
          </p:cNvPr>
          <p:cNvPicPr/>
          <p:nvPr/>
        </p:nvPicPr>
        <p:blipFill>
          <a:blip r:embed="rId3"/>
          <a:stretch>
            <a:fillRect/>
          </a:stretch>
        </p:blipFill>
        <p:spPr>
          <a:xfrm>
            <a:off x="9393318" y="2779856"/>
            <a:ext cx="2389710" cy="747395"/>
          </a:xfrm>
          <a:prstGeom prst="rect">
            <a:avLst/>
          </a:prstGeom>
          <a:noFill/>
          <a:ln w="9525">
            <a:noFill/>
          </a:ln>
        </p:spPr>
      </p:pic>
      <p:pic>
        <p:nvPicPr>
          <p:cNvPr id="9" name="Picture 8" descr="scrapingdog-logo">
            <a:extLst>
              <a:ext uri="{FF2B5EF4-FFF2-40B4-BE49-F238E27FC236}">
                <a16:creationId xmlns:a16="http://schemas.microsoft.com/office/drawing/2014/main" id="{06FEDC71-DDF2-FC5B-4670-EF7175C85754}"/>
              </a:ext>
            </a:extLst>
          </p:cNvPr>
          <p:cNvPicPr>
            <a:picLocks noChangeAspect="1"/>
          </p:cNvPicPr>
          <p:nvPr/>
        </p:nvPicPr>
        <p:blipFill rotWithShape="1">
          <a:blip r:embed="rId4"/>
          <a:srcRect l="4907" t="1429" r="5116" b="-1429"/>
          <a:stretch>
            <a:fillRect/>
          </a:stretch>
        </p:blipFill>
        <p:spPr>
          <a:xfrm>
            <a:off x="9228769" y="3767870"/>
            <a:ext cx="2537632" cy="1120014"/>
          </a:xfrm>
          <a:prstGeom prst="rect">
            <a:avLst/>
          </a:prstGeom>
        </p:spPr>
      </p:pic>
      <p:pic>
        <p:nvPicPr>
          <p:cNvPr id="10" name="Picture 9" descr="avesapi_11697_logo_1654504229_lrpgu">
            <a:extLst>
              <a:ext uri="{FF2B5EF4-FFF2-40B4-BE49-F238E27FC236}">
                <a16:creationId xmlns:a16="http://schemas.microsoft.com/office/drawing/2014/main" id="{C38AF93B-2BCC-F01B-C946-E9A582EE268C}"/>
              </a:ext>
            </a:extLst>
          </p:cNvPr>
          <p:cNvPicPr>
            <a:picLocks noChangeAspect="1"/>
          </p:cNvPicPr>
          <p:nvPr/>
        </p:nvPicPr>
        <p:blipFill>
          <a:blip r:embed="rId5"/>
          <a:stretch>
            <a:fillRect/>
          </a:stretch>
        </p:blipFill>
        <p:spPr>
          <a:xfrm>
            <a:off x="9284970" y="5163820"/>
            <a:ext cx="2157095" cy="652145"/>
          </a:xfrm>
          <a:prstGeom prst="rect">
            <a:avLst/>
          </a:prstGeom>
        </p:spPr>
      </p:pic>
    </p:spTree>
    <p:extLst>
      <p:ext uri="{BB962C8B-B14F-4D97-AF65-F5344CB8AC3E}">
        <p14:creationId xmlns:p14="http://schemas.microsoft.com/office/powerpoint/2010/main" val="10152579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6" name="TextBox 5">
            <a:extLst>
              <a:ext uri="{FF2B5EF4-FFF2-40B4-BE49-F238E27FC236}">
                <a16:creationId xmlns:a16="http://schemas.microsoft.com/office/drawing/2014/main" id="{592C8EAF-FD6D-E67E-06DE-FAA76BE94663}"/>
              </a:ext>
            </a:extLst>
          </p:cNvPr>
          <p:cNvSpPr txBox="1"/>
          <p:nvPr/>
        </p:nvSpPr>
        <p:spPr>
          <a:xfrm>
            <a:off x="1307939" y="532439"/>
            <a:ext cx="6192456" cy="2031325"/>
          </a:xfrm>
          <a:prstGeom prst="rect">
            <a:avLst/>
          </a:prstGeom>
          <a:noFill/>
        </p:spPr>
        <p:txBody>
          <a:bodyPr wrap="square" rtlCol="0">
            <a:spAutoFit/>
          </a:bodyPr>
          <a:lstStyle/>
          <a:p>
            <a:r>
              <a:rPr lang="en-US" sz="5400" dirty="0">
                <a:latin typeface="Arial Rounded MT Bold" panose="020F0704030504030204" pitchFamily="34" charset="0"/>
                <a:cs typeface="Times New Roman" pitchFamily="18" charset="0"/>
              </a:rPr>
              <a:t>Drawbacks</a:t>
            </a:r>
          </a:p>
          <a:p>
            <a:endParaRPr lang="en-US" sz="5400" dirty="0">
              <a:latin typeface="Arial Rounded MT Bold" panose="020F0704030504030204" pitchFamily="34" charset="0"/>
              <a:cs typeface="Times New Roman" pitchFamily="18" charset="0"/>
            </a:endParaRPr>
          </a:p>
          <a:p>
            <a:r>
              <a:rPr lang="en-IN" dirty="0"/>
              <a:t> </a:t>
            </a:r>
          </a:p>
        </p:txBody>
      </p:sp>
      <p:sp>
        <p:nvSpPr>
          <p:cNvPr id="4" name="TextBox 3">
            <a:extLst>
              <a:ext uri="{FF2B5EF4-FFF2-40B4-BE49-F238E27FC236}">
                <a16:creationId xmlns:a16="http://schemas.microsoft.com/office/drawing/2014/main" id="{73D8E5DF-DE40-EDBF-48DE-314747C1A2EB}"/>
              </a:ext>
            </a:extLst>
          </p:cNvPr>
          <p:cNvSpPr txBox="1"/>
          <p:nvPr/>
        </p:nvSpPr>
        <p:spPr>
          <a:xfrm>
            <a:off x="1307939" y="1744605"/>
            <a:ext cx="9850056" cy="3693319"/>
          </a:xfrm>
          <a:prstGeom prst="rect">
            <a:avLst/>
          </a:prstGeom>
          <a:noFill/>
        </p:spPr>
        <p:txBody>
          <a:bodyPr wrap="square" rtlCol="0">
            <a:spAutoFit/>
          </a:bodyPr>
          <a:lstStyle/>
          <a:p>
            <a:pPr algn="l">
              <a:buFont typeface="Arial" panose="020B0604020202020204" pitchFamily="34" charset="0"/>
              <a:buChar char="•"/>
            </a:pPr>
            <a:r>
              <a:rPr lang="en-US" sz="2600" b="1" i="0" dirty="0">
                <a:effectLst/>
                <a:latin typeface="Times New Roman" panose="02020603050405020304" pitchFamily="18" charset="0"/>
                <a:cs typeface="Times New Roman" panose="02020603050405020304" pitchFamily="18" charset="0"/>
              </a:rPr>
              <a:t> Legal and Ethical Issues</a:t>
            </a:r>
            <a:r>
              <a:rPr lang="en-US" sz="2600" i="0" dirty="0">
                <a:effectLst/>
                <a:latin typeface="Times New Roman" panose="02020603050405020304" pitchFamily="18" charset="0"/>
                <a:cs typeface="Times New Roman" panose="02020603050405020304" pitchFamily="18" charset="0"/>
              </a:rPr>
              <a:t>: Scraping data can infringe on copyrights and terms of service, leading to legal consequences.</a:t>
            </a:r>
          </a:p>
          <a:p>
            <a:pPr algn="l"/>
            <a:endParaRPr lang="en-US" sz="260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600" i="0" dirty="0">
                <a:effectLst/>
                <a:latin typeface="Times New Roman" panose="02020603050405020304" pitchFamily="18" charset="0"/>
                <a:cs typeface="Times New Roman" panose="02020603050405020304" pitchFamily="18" charset="0"/>
              </a:rPr>
              <a:t> </a:t>
            </a:r>
            <a:r>
              <a:rPr lang="en-US" sz="2600" b="1" i="0" dirty="0">
                <a:effectLst/>
                <a:latin typeface="Times New Roman" panose="02020603050405020304" pitchFamily="18" charset="0"/>
                <a:cs typeface="Times New Roman" panose="02020603050405020304" pitchFamily="18" charset="0"/>
              </a:rPr>
              <a:t>Data Quality and Reliability</a:t>
            </a:r>
            <a:r>
              <a:rPr lang="en-US" sz="2600" i="0" dirty="0">
                <a:effectLst/>
                <a:latin typeface="Times New Roman" panose="02020603050405020304" pitchFamily="18" charset="0"/>
                <a:cs typeface="Times New Roman" panose="02020603050405020304" pitchFamily="18" charset="0"/>
              </a:rPr>
              <a:t>: Scraped data may be unstructured, inaccurate, or outdated, requiring significant cleaning and verification.</a:t>
            </a:r>
          </a:p>
          <a:p>
            <a:pPr algn="l"/>
            <a:endParaRPr lang="en-US" sz="260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600" b="1" i="0" dirty="0">
                <a:effectLst/>
                <a:latin typeface="Times New Roman" panose="02020603050405020304" pitchFamily="18" charset="0"/>
                <a:cs typeface="Times New Roman" panose="02020603050405020304" pitchFamily="18" charset="0"/>
              </a:rPr>
              <a:t> Technical Challenges</a:t>
            </a:r>
            <a:r>
              <a:rPr lang="en-US" sz="2600" i="0" dirty="0">
                <a:effectLst/>
                <a:latin typeface="Times New Roman" panose="02020603050405020304" pitchFamily="18" charset="0"/>
                <a:cs typeface="Times New Roman" panose="02020603050405020304" pitchFamily="18" charset="0"/>
              </a:rPr>
              <a:t>: Websites often implement anti-scraping measures, which can make scraping difficult or impossible without advanced techniques.</a:t>
            </a:r>
          </a:p>
        </p:txBody>
      </p:sp>
      <p:sp>
        <p:nvSpPr>
          <p:cNvPr id="5" name="Footer Placeholder 4">
            <a:extLst>
              <a:ext uri="{FF2B5EF4-FFF2-40B4-BE49-F238E27FC236}">
                <a16:creationId xmlns:a16="http://schemas.microsoft.com/office/drawing/2014/main" id="{ACF85DD0-E270-24FC-06F5-709C73D51593}"/>
              </a:ext>
            </a:extLst>
          </p:cNvPr>
          <p:cNvSpPr>
            <a:spLocks noGrp="1"/>
          </p:cNvSpPr>
          <p:nvPr>
            <p:ph type="ftr" sz="quarter" idx="11"/>
          </p:nvPr>
        </p:nvSpPr>
        <p:spPr/>
        <p:txBody>
          <a:bodyPr/>
          <a:lstStyle/>
          <a:p>
            <a:r>
              <a:rPr lang="en-IN"/>
              <a:t>22R21A6792    22R21A6786   22R21A6768</a:t>
            </a:r>
          </a:p>
        </p:txBody>
      </p:sp>
      <p:sp>
        <p:nvSpPr>
          <p:cNvPr id="7" name="Slide Number Placeholder 6">
            <a:extLst>
              <a:ext uri="{FF2B5EF4-FFF2-40B4-BE49-F238E27FC236}">
                <a16:creationId xmlns:a16="http://schemas.microsoft.com/office/drawing/2014/main" id="{092F1EAF-4E90-FA55-DC90-BA930DB29659}"/>
              </a:ext>
            </a:extLst>
          </p:cNvPr>
          <p:cNvSpPr>
            <a:spLocks noGrp="1"/>
          </p:cNvSpPr>
          <p:nvPr>
            <p:ph type="sldNum" sz="quarter" idx="12"/>
          </p:nvPr>
        </p:nvSpPr>
        <p:spPr/>
        <p:txBody>
          <a:bodyPr/>
          <a:lstStyle/>
          <a:p>
            <a:fld id="{A56D8C75-E4E9-42B9-8C94-BC276CCF4A19}" type="slidenum">
              <a:rPr lang="en-IN" smtClean="0"/>
              <a:t>6</a:t>
            </a:fld>
            <a:endParaRPr lang="en-IN"/>
          </a:p>
        </p:txBody>
      </p:sp>
    </p:spTree>
    <p:extLst>
      <p:ext uri="{BB962C8B-B14F-4D97-AF65-F5344CB8AC3E}">
        <p14:creationId xmlns:p14="http://schemas.microsoft.com/office/powerpoint/2010/main" val="6467737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6" name="TextBox 5">
            <a:extLst>
              <a:ext uri="{FF2B5EF4-FFF2-40B4-BE49-F238E27FC236}">
                <a16:creationId xmlns:a16="http://schemas.microsoft.com/office/drawing/2014/main" id="{592C8EAF-FD6D-E67E-06DE-FAA76BE94663}"/>
              </a:ext>
            </a:extLst>
          </p:cNvPr>
          <p:cNvSpPr txBox="1"/>
          <p:nvPr/>
        </p:nvSpPr>
        <p:spPr>
          <a:xfrm>
            <a:off x="1458410" y="532439"/>
            <a:ext cx="6192456" cy="1200329"/>
          </a:xfrm>
          <a:prstGeom prst="rect">
            <a:avLst/>
          </a:prstGeom>
          <a:noFill/>
        </p:spPr>
        <p:txBody>
          <a:bodyPr wrap="square" rtlCol="0">
            <a:spAutoFit/>
          </a:bodyPr>
          <a:lstStyle/>
          <a:p>
            <a:r>
              <a:rPr lang="en-US" sz="5400" dirty="0">
                <a:latin typeface="Arial Rounded MT Bold" panose="020F0704030504030204" pitchFamily="34" charset="0"/>
                <a:cs typeface="Times New Roman" pitchFamily="18" charset="0"/>
              </a:rPr>
              <a:t>Proposed System</a:t>
            </a:r>
          </a:p>
          <a:p>
            <a:r>
              <a:rPr lang="en-IN" dirty="0"/>
              <a:t> </a:t>
            </a:r>
          </a:p>
        </p:txBody>
      </p:sp>
      <p:sp>
        <p:nvSpPr>
          <p:cNvPr id="5" name="TextBox 4">
            <a:extLst>
              <a:ext uri="{FF2B5EF4-FFF2-40B4-BE49-F238E27FC236}">
                <a16:creationId xmlns:a16="http://schemas.microsoft.com/office/drawing/2014/main" id="{C6A8F880-2C84-8E69-E6B3-7C7E983D2E96}"/>
              </a:ext>
            </a:extLst>
          </p:cNvPr>
          <p:cNvSpPr txBox="1"/>
          <p:nvPr/>
        </p:nvSpPr>
        <p:spPr>
          <a:xfrm>
            <a:off x="952468" y="2096090"/>
            <a:ext cx="2634012" cy="3139321"/>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Data Collection</a:t>
            </a:r>
          </a:p>
          <a:p>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Data Processing</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Target Websites</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Scalability Error</a:t>
            </a:r>
          </a:p>
          <a:p>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Handling and Logging</a:t>
            </a:r>
          </a:p>
          <a:p>
            <a:endParaRPr lang="en-IN" dirty="0"/>
          </a:p>
        </p:txBody>
      </p:sp>
      <p:sp>
        <p:nvSpPr>
          <p:cNvPr id="8" name="Footer Placeholder 7">
            <a:extLst>
              <a:ext uri="{FF2B5EF4-FFF2-40B4-BE49-F238E27FC236}">
                <a16:creationId xmlns:a16="http://schemas.microsoft.com/office/drawing/2014/main" id="{E8CAFDB2-01CA-7029-7EBF-8E49B0712AA3}"/>
              </a:ext>
            </a:extLst>
          </p:cNvPr>
          <p:cNvSpPr>
            <a:spLocks noGrp="1"/>
          </p:cNvSpPr>
          <p:nvPr>
            <p:ph type="ftr" sz="quarter" idx="11"/>
          </p:nvPr>
        </p:nvSpPr>
        <p:spPr/>
        <p:txBody>
          <a:bodyPr/>
          <a:lstStyle/>
          <a:p>
            <a:r>
              <a:rPr lang="en-IN"/>
              <a:t>22R21A6792    22R21A6786   22R21A6768</a:t>
            </a:r>
          </a:p>
        </p:txBody>
      </p:sp>
      <p:sp>
        <p:nvSpPr>
          <p:cNvPr id="9" name="Slide Number Placeholder 8">
            <a:extLst>
              <a:ext uri="{FF2B5EF4-FFF2-40B4-BE49-F238E27FC236}">
                <a16:creationId xmlns:a16="http://schemas.microsoft.com/office/drawing/2014/main" id="{B904633E-8D3F-9B42-43A5-E51D3ED75BA5}"/>
              </a:ext>
            </a:extLst>
          </p:cNvPr>
          <p:cNvSpPr>
            <a:spLocks noGrp="1"/>
          </p:cNvSpPr>
          <p:nvPr>
            <p:ph type="sldNum" sz="quarter" idx="12"/>
          </p:nvPr>
        </p:nvSpPr>
        <p:spPr/>
        <p:txBody>
          <a:bodyPr/>
          <a:lstStyle/>
          <a:p>
            <a:fld id="{A56D8C75-E4E9-42B9-8C94-BC276CCF4A19}" type="slidenum">
              <a:rPr lang="en-IN" smtClean="0"/>
              <a:t>7</a:t>
            </a:fld>
            <a:endParaRPr lang="en-IN"/>
          </a:p>
        </p:txBody>
      </p:sp>
      <p:pic>
        <p:nvPicPr>
          <p:cNvPr id="4" name="Picture 3" descr="Screenshot 2024-04-04 140954">
            <a:extLst>
              <a:ext uri="{FF2B5EF4-FFF2-40B4-BE49-F238E27FC236}">
                <a16:creationId xmlns:a16="http://schemas.microsoft.com/office/drawing/2014/main" id="{EDAAF031-B493-2D9E-E3B4-8D659B3BA675}"/>
              </a:ext>
            </a:extLst>
          </p:cNvPr>
          <p:cNvPicPr>
            <a:picLocks noChangeAspect="1"/>
          </p:cNvPicPr>
          <p:nvPr/>
        </p:nvPicPr>
        <p:blipFill>
          <a:blip r:embed="rId3"/>
          <a:stretch>
            <a:fillRect/>
          </a:stretch>
        </p:blipFill>
        <p:spPr>
          <a:xfrm>
            <a:off x="4391803" y="2002381"/>
            <a:ext cx="7036988" cy="3363103"/>
          </a:xfrm>
          <a:prstGeom prst="rect">
            <a:avLst/>
          </a:prstGeom>
        </p:spPr>
      </p:pic>
    </p:spTree>
    <p:extLst>
      <p:ext uri="{BB962C8B-B14F-4D97-AF65-F5344CB8AC3E}">
        <p14:creationId xmlns:p14="http://schemas.microsoft.com/office/powerpoint/2010/main" val="404167997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6" name="TextBox 5">
            <a:extLst>
              <a:ext uri="{FF2B5EF4-FFF2-40B4-BE49-F238E27FC236}">
                <a16:creationId xmlns:a16="http://schemas.microsoft.com/office/drawing/2014/main" id="{592C8EAF-FD6D-E67E-06DE-FAA76BE94663}"/>
              </a:ext>
            </a:extLst>
          </p:cNvPr>
          <p:cNvSpPr txBox="1"/>
          <p:nvPr/>
        </p:nvSpPr>
        <p:spPr>
          <a:xfrm>
            <a:off x="925975" y="231762"/>
            <a:ext cx="6192456" cy="1200329"/>
          </a:xfrm>
          <a:prstGeom prst="rect">
            <a:avLst/>
          </a:prstGeom>
          <a:noFill/>
        </p:spPr>
        <p:txBody>
          <a:bodyPr wrap="square" rtlCol="0">
            <a:spAutoFit/>
          </a:bodyPr>
          <a:lstStyle/>
          <a:p>
            <a:r>
              <a:rPr lang="en-IN" sz="5400" dirty="0">
                <a:solidFill>
                  <a:schemeClr val="tx1"/>
                </a:solidFill>
                <a:latin typeface="Arial Rounded MT Bold" panose="020F0704030504030204" pitchFamily="34" charset="0"/>
                <a:cs typeface="Times New Roman" panose="02020603050405020304" pitchFamily="18" charset="0"/>
              </a:rPr>
              <a:t>Objectives</a:t>
            </a:r>
            <a:endParaRPr lang="en-US" sz="5400" dirty="0">
              <a:latin typeface="Arial Rounded MT Bold" panose="020F0704030504030204" pitchFamily="34" charset="0"/>
              <a:cs typeface="Times New Roman" pitchFamily="18" charset="0"/>
            </a:endParaRPr>
          </a:p>
          <a:p>
            <a:r>
              <a:rPr lang="en-IN" dirty="0"/>
              <a:t> </a:t>
            </a:r>
          </a:p>
        </p:txBody>
      </p:sp>
      <p:sp>
        <p:nvSpPr>
          <p:cNvPr id="5" name="TextBox 4">
            <a:extLst>
              <a:ext uri="{FF2B5EF4-FFF2-40B4-BE49-F238E27FC236}">
                <a16:creationId xmlns:a16="http://schemas.microsoft.com/office/drawing/2014/main" id="{923582F2-16CD-D674-766C-0D0E32C41E72}"/>
              </a:ext>
            </a:extLst>
          </p:cNvPr>
          <p:cNvSpPr txBox="1"/>
          <p:nvPr/>
        </p:nvSpPr>
        <p:spPr>
          <a:xfrm>
            <a:off x="1157468" y="1211905"/>
            <a:ext cx="9178724" cy="6275051"/>
          </a:xfrm>
          <a:prstGeom prst="rect">
            <a:avLst/>
          </a:prstGeom>
          <a:noFill/>
        </p:spPr>
        <p:txBody>
          <a:bodyPr wrap="square">
            <a:spAutoFit/>
          </a:bodyPr>
          <a:lstStyle/>
          <a:p>
            <a:pPr marL="342900" indent="-342900" algn="just">
              <a:buFont typeface="Wingdings" panose="05000000000000000000" pitchFamily="2" charset="2"/>
              <a:buChar char="§"/>
            </a:pPr>
            <a:r>
              <a:rPr lang="en-US" sz="1900" b="1" dirty="0">
                <a:latin typeface="Times New Roman" panose="02020603050405020304" pitchFamily="18" charset="0"/>
                <a:cs typeface="Times New Roman" panose="02020603050405020304" pitchFamily="18" charset="0"/>
              </a:rPr>
              <a:t>Monitoring price </a:t>
            </a:r>
            <a:r>
              <a:rPr lang="en-US" sz="1900" dirty="0">
                <a:latin typeface="Times New Roman" panose="02020603050405020304" pitchFamily="18" charset="0"/>
                <a:cs typeface="Times New Roman" panose="02020603050405020304" pitchFamily="18" charset="0"/>
              </a:rPr>
              <a:t>and its fluctuations in set fields like real estate and getting that data.</a:t>
            </a:r>
          </a:p>
          <a:p>
            <a:pPr marL="342900" indent="-342900" algn="just">
              <a:buFont typeface="Wingdings" panose="05000000000000000000" pitchFamily="2" charset="2"/>
              <a:buChar char="§"/>
            </a:pPr>
            <a:endParaRPr lang="en-US" sz="19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1900" b="1" dirty="0">
                <a:latin typeface="Times New Roman" panose="02020603050405020304" pitchFamily="18" charset="0"/>
                <a:cs typeface="Times New Roman" panose="02020603050405020304" pitchFamily="18" charset="0"/>
              </a:rPr>
              <a:t>Extract news and articles </a:t>
            </a:r>
            <a:r>
              <a:rPr lang="en-US" sz="1900" dirty="0">
                <a:latin typeface="Times New Roman" panose="02020603050405020304" pitchFamily="18" charset="0"/>
                <a:cs typeface="Times New Roman" panose="02020603050405020304" pitchFamily="18" charset="0"/>
              </a:rPr>
              <a:t>from various sites and efficiently,</a:t>
            </a:r>
            <a:r>
              <a:rPr lang="en-US" sz="1900" b="0" i="0" dirty="0">
                <a:effectLst/>
                <a:latin typeface="Times New Roman" panose="02020603050405020304" pitchFamily="18" charset="0"/>
                <a:cs typeface="Times New Roman" panose="02020603050405020304" pitchFamily="18" charset="0"/>
              </a:rPr>
              <a:t> gather news content for analysis or reading and</a:t>
            </a:r>
            <a:r>
              <a:rPr lang="en-US" sz="1900" dirty="0">
                <a:latin typeface="Times New Roman" panose="02020603050405020304" pitchFamily="18" charset="0"/>
                <a:cs typeface="Times New Roman" panose="02020603050405020304" pitchFamily="18" charset="0"/>
              </a:rPr>
              <a:t> </a:t>
            </a:r>
            <a:r>
              <a:rPr lang="en-US" sz="1900" b="0" i="0" dirty="0">
                <a:effectLst/>
                <a:latin typeface="Times New Roman" panose="02020603050405020304" pitchFamily="18" charset="0"/>
                <a:cs typeface="Times New Roman" panose="02020603050405020304" pitchFamily="18" charset="0"/>
              </a:rPr>
              <a:t>Monitor multiple sources simultaneously.</a:t>
            </a:r>
          </a:p>
          <a:p>
            <a:pPr marL="342900" indent="-342900" algn="just">
              <a:buFont typeface="Wingdings" panose="05000000000000000000" pitchFamily="2" charset="2"/>
              <a:buChar char="§"/>
            </a:pPr>
            <a:endParaRPr lang="en-US" sz="19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1900" b="1" i="0" dirty="0">
                <a:effectLst/>
                <a:latin typeface="Times New Roman" panose="02020603050405020304" pitchFamily="18" charset="0"/>
                <a:cs typeface="Times New Roman" panose="02020603050405020304" pitchFamily="18" charset="0"/>
              </a:rPr>
              <a:t>Monitor changes </a:t>
            </a:r>
            <a:r>
              <a:rPr lang="en-US" sz="1900" b="0" i="0" dirty="0">
                <a:effectLst/>
                <a:latin typeface="Times New Roman" panose="02020603050405020304" pitchFamily="18" charset="0"/>
                <a:cs typeface="Times New Roman" panose="02020603050405020304" pitchFamily="18" charset="0"/>
              </a:rPr>
              <a:t>on a specific website and track product releases and news. Receive timely notifications about relevant website modifications. Keep up-to-date without manual checking.</a:t>
            </a:r>
          </a:p>
          <a:p>
            <a:pPr marL="342900" indent="-342900" algn="just">
              <a:buFont typeface="Wingdings" panose="05000000000000000000" pitchFamily="2" charset="2"/>
              <a:buChar char="§"/>
            </a:pPr>
            <a:endParaRPr lang="en-US" sz="1900"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1900" b="1" dirty="0">
                <a:latin typeface="Times New Roman" panose="02020603050405020304" pitchFamily="18" charset="0"/>
                <a:cs typeface="Times New Roman" panose="02020603050405020304" pitchFamily="18" charset="0"/>
              </a:rPr>
              <a:t>Obtaining large datasets </a:t>
            </a:r>
            <a:r>
              <a:rPr lang="en-US" sz="1900" dirty="0">
                <a:latin typeface="Times New Roman" panose="02020603050405020304" pitchFamily="18" charset="0"/>
                <a:cs typeface="Times New Roman" panose="02020603050405020304" pitchFamily="18" charset="0"/>
              </a:rPr>
              <a:t>scraping allows organizations to collect vast amounts of data from websites, which can be used for various purposes such as market research, analysis, and decision-making.</a:t>
            </a:r>
          </a:p>
          <a:p>
            <a:pPr marL="342900" indent="-342900" algn="just">
              <a:lnSpc>
                <a:spcPct val="150000"/>
              </a:lnSpc>
              <a:buFont typeface="Wingdings" panose="05000000000000000000" pitchFamily="2" charset="2"/>
              <a:buChar char="§"/>
            </a:pPr>
            <a:r>
              <a:rPr lang="en-IN" sz="1900" b="1" dirty="0">
                <a:latin typeface="Times New Roman" panose="02020603050405020304" pitchFamily="18" charset="0"/>
                <a:cs typeface="Times New Roman" panose="02020603050405020304" pitchFamily="18" charset="0"/>
              </a:rPr>
              <a:t>Extract information from public records </a:t>
            </a:r>
            <a:r>
              <a:rPr lang="en-IN" sz="1900" dirty="0">
                <a:latin typeface="Times New Roman" panose="02020603050405020304" pitchFamily="18" charset="0"/>
                <a:cs typeface="Times New Roman" panose="02020603050405020304" pitchFamily="18" charset="0"/>
              </a:rPr>
              <a:t>available on websites to gather</a:t>
            </a:r>
            <a:r>
              <a:rPr lang="en-US" sz="1900" dirty="0">
                <a:latin typeface="Times New Roman" panose="02020603050405020304" pitchFamily="18" charset="0"/>
                <a:cs typeface="Times New Roman" panose="02020603050405020304" pitchFamily="18" charset="0"/>
              </a:rPr>
              <a:t> data related  to individuals, businesses, or government activities .Streamline the process of obtaining public information.</a:t>
            </a:r>
            <a:endParaRPr lang="en-IN" sz="1900" dirty="0">
              <a:latin typeface="Times New Roman" panose="02020603050405020304" pitchFamily="18" charset="0"/>
              <a:cs typeface="Times New Roman" panose="02020603050405020304" pitchFamily="18" charset="0"/>
            </a:endParaRPr>
          </a:p>
          <a:p>
            <a:pPr algn="just"/>
            <a:endParaRPr lang="en-US" sz="1800" b="0" i="0" dirty="0">
              <a:effectLst/>
              <a:latin typeface="Times New Roman" panose="02020603050405020304" pitchFamily="18" charset="0"/>
              <a:cs typeface="Times New Roman" panose="02020603050405020304" pitchFamily="18" charset="0"/>
            </a:endParaRPr>
          </a:p>
          <a:p>
            <a:pPr algn="just"/>
            <a:endParaRPr lang="en-US" sz="1800" b="0" i="0" dirty="0">
              <a:effectLst/>
              <a:latin typeface="Times New Roman" panose="02020603050405020304" pitchFamily="18" charset="0"/>
              <a:cs typeface="Times New Roman" panose="02020603050405020304" pitchFamily="18" charset="0"/>
            </a:endParaRPr>
          </a:p>
          <a:p>
            <a:pPr algn="just">
              <a:lnSpc>
                <a:spcPct val="150000"/>
              </a:lnSpc>
            </a:pPr>
            <a:endParaRPr lang="en-US" sz="1800" b="0" i="0" dirty="0">
              <a:effectLst/>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8E437FEE-5F0C-BDBC-9D29-4E5B951F7D68}"/>
              </a:ext>
            </a:extLst>
          </p:cNvPr>
          <p:cNvSpPr>
            <a:spLocks noGrp="1"/>
          </p:cNvSpPr>
          <p:nvPr>
            <p:ph type="ftr" sz="quarter" idx="11"/>
          </p:nvPr>
        </p:nvSpPr>
        <p:spPr/>
        <p:txBody>
          <a:bodyPr/>
          <a:lstStyle/>
          <a:p>
            <a:r>
              <a:rPr lang="en-IN"/>
              <a:t>22R21A6792    22R21A6786   22R21A6768</a:t>
            </a:r>
          </a:p>
        </p:txBody>
      </p:sp>
      <p:sp>
        <p:nvSpPr>
          <p:cNvPr id="8" name="Slide Number Placeholder 7">
            <a:extLst>
              <a:ext uri="{FF2B5EF4-FFF2-40B4-BE49-F238E27FC236}">
                <a16:creationId xmlns:a16="http://schemas.microsoft.com/office/drawing/2014/main" id="{E02BB908-4B17-1F49-B823-E831A7A22449}"/>
              </a:ext>
            </a:extLst>
          </p:cNvPr>
          <p:cNvSpPr>
            <a:spLocks noGrp="1"/>
          </p:cNvSpPr>
          <p:nvPr>
            <p:ph type="sldNum" sz="quarter" idx="12"/>
          </p:nvPr>
        </p:nvSpPr>
        <p:spPr/>
        <p:txBody>
          <a:bodyPr/>
          <a:lstStyle/>
          <a:p>
            <a:fld id="{A56D8C75-E4E9-42B9-8C94-BC276CCF4A19}" type="slidenum">
              <a:rPr lang="en-IN" smtClean="0"/>
              <a:t>8</a:t>
            </a:fld>
            <a:endParaRPr lang="en-IN"/>
          </a:p>
        </p:txBody>
      </p:sp>
    </p:spTree>
    <p:extLst>
      <p:ext uri="{BB962C8B-B14F-4D97-AF65-F5344CB8AC3E}">
        <p14:creationId xmlns:p14="http://schemas.microsoft.com/office/powerpoint/2010/main" val="150443390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BBB25-EF7A-64E8-4C1D-422B4B6FFD8A}"/>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3821" r="2853" b="362"/>
          <a:stretch/>
        </p:blipFill>
        <p:spPr>
          <a:xfrm>
            <a:off x="0" y="0"/>
            <a:ext cx="12192000" cy="7054503"/>
          </a:xfrm>
          <a:prstGeom prst="rect">
            <a:avLst/>
          </a:prstGeom>
        </p:spPr>
      </p:pic>
      <p:sp>
        <p:nvSpPr>
          <p:cNvPr id="3" name="Rectangle 2">
            <a:extLst>
              <a:ext uri="{FF2B5EF4-FFF2-40B4-BE49-F238E27FC236}">
                <a16:creationId xmlns:a16="http://schemas.microsoft.com/office/drawing/2014/main" id="{F53397EC-CBD3-E057-736B-FBD268B986B9}"/>
              </a:ext>
            </a:extLst>
          </p:cNvPr>
          <p:cNvSpPr/>
          <p:nvPr/>
        </p:nvSpPr>
        <p:spPr>
          <a:xfrm>
            <a:off x="381965" y="104171"/>
            <a:ext cx="11401063" cy="67538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IN" sz="4000" dirty="0"/>
          </a:p>
        </p:txBody>
      </p:sp>
      <p:sp>
        <p:nvSpPr>
          <p:cNvPr id="4" name="TextBox 3">
            <a:extLst>
              <a:ext uri="{FF2B5EF4-FFF2-40B4-BE49-F238E27FC236}">
                <a16:creationId xmlns:a16="http://schemas.microsoft.com/office/drawing/2014/main" id="{73D8E5DF-DE40-EDBF-48DE-314747C1A2EB}"/>
              </a:ext>
            </a:extLst>
          </p:cNvPr>
          <p:cNvSpPr txBox="1"/>
          <p:nvPr/>
        </p:nvSpPr>
        <p:spPr>
          <a:xfrm>
            <a:off x="1099593" y="104171"/>
            <a:ext cx="4872944" cy="1814407"/>
          </a:xfrm>
          <a:prstGeom prst="rect">
            <a:avLst/>
          </a:prstGeom>
          <a:noFill/>
        </p:spPr>
        <p:txBody>
          <a:bodyPr wrap="square" rtlCol="0">
            <a:spAutoFit/>
          </a:bodyPr>
          <a:lstStyle/>
          <a:p>
            <a:pPr marL="109537">
              <a:lnSpc>
                <a:spcPct val="150000"/>
              </a:lnSpc>
            </a:pPr>
            <a:r>
              <a:rPr lang="en-US" sz="5700" dirty="0">
                <a:latin typeface="Arial Rounded MT Bold" panose="020F0704030504030204" pitchFamily="34" charset="0"/>
                <a:cs typeface="Times New Roman" pitchFamily="18" charset="0"/>
              </a:rPr>
              <a:t>Advantages</a:t>
            </a:r>
          </a:p>
          <a:p>
            <a:pPr marL="109537" indent="0">
              <a:lnSpc>
                <a:spcPct val="150000"/>
              </a:lnSpc>
              <a:buNone/>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A768E19-097B-CD13-5F7C-E00E3A1A037D}"/>
              </a:ext>
            </a:extLst>
          </p:cNvPr>
          <p:cNvSpPr txBox="1"/>
          <p:nvPr/>
        </p:nvSpPr>
        <p:spPr>
          <a:xfrm>
            <a:off x="1273213" y="1918578"/>
            <a:ext cx="7812914" cy="2677656"/>
          </a:xfrm>
          <a:prstGeom prst="rect">
            <a:avLst/>
          </a:prstGeom>
          <a:noFill/>
        </p:spPr>
        <p:txBody>
          <a:bodyPr wrap="square" rtlCol="0">
            <a:spAutoFit/>
          </a:bodyPr>
          <a:lstStyle/>
          <a:p>
            <a:pPr marL="342900" indent="-342900">
              <a:buFont typeface="Arial" panose="020B0604020202020204" pitchFamily="34" charset="0"/>
              <a:buChar char="•"/>
            </a:pPr>
            <a:r>
              <a:rPr lang="en-IN" sz="2400" i="0" dirty="0">
                <a:effectLst/>
                <a:latin typeface="Times New Roman" panose="02020603050405020304" pitchFamily="18" charset="0"/>
                <a:cs typeface="Times New Roman" panose="02020603050405020304" pitchFamily="18" charset="0"/>
              </a:rPr>
              <a:t>Achieve Automation</a:t>
            </a:r>
          </a:p>
          <a:p>
            <a:pPr marL="342900" indent="-342900">
              <a:buFont typeface="Arial" panose="020B0604020202020204" pitchFamily="34" charset="0"/>
              <a:buChar char="•"/>
            </a:pPr>
            <a:endParaRPr lang="en-IN" sz="2400" i="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i="0" dirty="0">
                <a:effectLst/>
                <a:latin typeface="Times New Roman" panose="02020603050405020304" pitchFamily="18" charset="0"/>
                <a:cs typeface="Times New Roman" panose="02020603050405020304" pitchFamily="18" charset="0"/>
              </a:rPr>
              <a:t>Business Intelligence &amp; Insights</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i="0" dirty="0">
                <a:effectLst/>
                <a:latin typeface="Times New Roman" panose="02020603050405020304" pitchFamily="18" charset="0"/>
                <a:cs typeface="Times New Roman" panose="02020603050405020304" pitchFamily="18" charset="0"/>
              </a:rPr>
              <a:t>Unique and Rich Datasets</a:t>
            </a:r>
          </a:p>
          <a:p>
            <a:pPr marL="342900" indent="-342900">
              <a:buFont typeface="Arial" panose="020B0604020202020204" pitchFamily="34" charset="0"/>
              <a:buChar char="•"/>
            </a:pPr>
            <a:endParaRPr lang="en-IN" sz="2400" i="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Create Applications Without Public APIs</a:t>
            </a:r>
            <a:endParaRPr lang="en-IN" sz="2400" dirty="0">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984FD395-2ADE-D554-3614-5F71B683B56F}"/>
              </a:ext>
            </a:extLst>
          </p:cNvPr>
          <p:cNvSpPr>
            <a:spLocks noGrp="1"/>
          </p:cNvSpPr>
          <p:nvPr>
            <p:ph type="ftr" sz="quarter" idx="11"/>
          </p:nvPr>
        </p:nvSpPr>
        <p:spPr/>
        <p:txBody>
          <a:bodyPr/>
          <a:lstStyle/>
          <a:p>
            <a:r>
              <a:rPr lang="en-IN"/>
              <a:t>22R21A6792    22R21A6786   22R21A6768</a:t>
            </a:r>
          </a:p>
        </p:txBody>
      </p:sp>
      <p:sp>
        <p:nvSpPr>
          <p:cNvPr id="8" name="Slide Number Placeholder 7">
            <a:extLst>
              <a:ext uri="{FF2B5EF4-FFF2-40B4-BE49-F238E27FC236}">
                <a16:creationId xmlns:a16="http://schemas.microsoft.com/office/drawing/2014/main" id="{3832B359-B98D-2604-DCBD-7D4A6256EF9F}"/>
              </a:ext>
            </a:extLst>
          </p:cNvPr>
          <p:cNvSpPr>
            <a:spLocks noGrp="1"/>
          </p:cNvSpPr>
          <p:nvPr>
            <p:ph type="sldNum" sz="quarter" idx="12"/>
          </p:nvPr>
        </p:nvSpPr>
        <p:spPr/>
        <p:txBody>
          <a:bodyPr/>
          <a:lstStyle/>
          <a:p>
            <a:fld id="{A56D8C75-E4E9-42B9-8C94-BC276CCF4A19}" type="slidenum">
              <a:rPr lang="en-IN" smtClean="0"/>
              <a:t>9</a:t>
            </a:fld>
            <a:endParaRPr lang="en-IN"/>
          </a:p>
        </p:txBody>
      </p:sp>
    </p:spTree>
    <p:extLst>
      <p:ext uri="{BB962C8B-B14F-4D97-AF65-F5344CB8AC3E}">
        <p14:creationId xmlns:p14="http://schemas.microsoft.com/office/powerpoint/2010/main" val="183208518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1037</Words>
  <Application>Microsoft Office PowerPoint</Application>
  <PresentationFormat>Widescreen</PresentationFormat>
  <Paragraphs>181</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Rounded MT Bold</vt:lpstr>
      <vt:lpstr>Bauhaus 93</vt:lpstr>
      <vt:lpstr>Calibri</vt:lpstr>
      <vt:lpstr>Calibri Light</vt:lpstr>
      <vt:lpstr>docs-Calibri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Adithya Kolluru</dc:creator>
  <cp:lastModifiedBy>Vamsi Purna</cp:lastModifiedBy>
  <cp:revision>6</cp:revision>
  <dcterms:created xsi:type="dcterms:W3CDTF">2024-04-03T15:21:32Z</dcterms:created>
  <dcterms:modified xsi:type="dcterms:W3CDTF">2024-08-15T05:02:25Z</dcterms:modified>
</cp:coreProperties>
</file>